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461200" cy="4343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9900"/>
    <a:srgbClr val="336600"/>
    <a:srgbClr val="0E664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99" autoAdjust="0"/>
  </p:normalViewPr>
  <p:slideViewPr>
    <p:cSldViewPr>
      <p:cViewPr varScale="1">
        <p:scale>
          <a:sx n="27" d="100"/>
          <a:sy n="27" d="100"/>
        </p:scale>
        <p:origin x="-1092" y="-1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0"/>
            <a:ext cx="14066516" cy="2171700"/>
          </a:xfrm>
          <a:prstGeom prst="rect">
            <a:avLst/>
          </a:prstGeom>
        </p:spPr>
        <p:txBody>
          <a:bodyPr vert="horz" lIns="433557" tIns="216783" rIns="433557" bIns="216783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83" y="0"/>
            <a:ext cx="14066516" cy="2171700"/>
          </a:xfrm>
          <a:prstGeom prst="rect">
            <a:avLst/>
          </a:prstGeom>
        </p:spPr>
        <p:txBody>
          <a:bodyPr vert="horz" lIns="433557" tIns="216783" rIns="433557" bIns="216783" rtlCol="0"/>
          <a:lstStyle>
            <a:lvl1pPr algn="r">
              <a:defRPr sz="5400"/>
            </a:lvl1pPr>
          </a:lstStyle>
          <a:p>
            <a:fld id="{7E2EC3E9-8BE1-4E7A-AEB1-D523FC6D75A9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73688" y="3252788"/>
            <a:ext cx="21715412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557" tIns="216783" rIns="433557" bIns="216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0631159"/>
            <a:ext cx="25968960" cy="19545300"/>
          </a:xfrm>
          <a:prstGeom prst="rect">
            <a:avLst/>
          </a:prstGeom>
        </p:spPr>
        <p:txBody>
          <a:bodyPr vert="horz" lIns="433557" tIns="216783" rIns="433557" bIns="2167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" y="41254763"/>
            <a:ext cx="14066516" cy="2171700"/>
          </a:xfrm>
          <a:prstGeom prst="rect">
            <a:avLst/>
          </a:prstGeom>
        </p:spPr>
        <p:txBody>
          <a:bodyPr vert="horz" lIns="433557" tIns="216783" rIns="433557" bIns="216783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83" y="41254763"/>
            <a:ext cx="14066516" cy="2171700"/>
          </a:xfrm>
          <a:prstGeom prst="rect">
            <a:avLst/>
          </a:prstGeom>
        </p:spPr>
        <p:txBody>
          <a:bodyPr vert="horz" lIns="433557" tIns="216783" rIns="433557" bIns="216783" rtlCol="0" anchor="b"/>
          <a:lstStyle>
            <a:lvl1pPr algn="r">
              <a:defRPr sz="5400"/>
            </a:lvl1pPr>
          </a:lstStyle>
          <a:p>
            <a:fld id="{38A83CDA-A1D2-4889-B076-DFAA8B250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3CDA-A1D2-4889-B076-DFAA8B2503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A5C7-1B43-4FFA-A9D3-C3C38DE50068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5030-3492-43C4-800F-4C412BE01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535322" y="25374600"/>
            <a:ext cx="6400800" cy="4625369"/>
            <a:chOff x="37054367" y="26561143"/>
            <a:chExt cx="4531190" cy="3233057"/>
          </a:xfrm>
        </p:grpSpPr>
        <p:grpSp>
          <p:nvGrpSpPr>
            <p:cNvPr id="6" name="Group 5"/>
            <p:cNvGrpSpPr/>
            <p:nvPr/>
          </p:nvGrpSpPr>
          <p:grpSpPr>
            <a:xfrm>
              <a:off x="37054367" y="26561143"/>
              <a:ext cx="4531190" cy="3233057"/>
              <a:chOff x="37054367" y="25814383"/>
              <a:chExt cx="4531190" cy="3233057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40000"/>
              <a:stretch/>
            </p:blipFill>
            <p:spPr>
              <a:xfrm>
                <a:off x="37054367" y="25814383"/>
                <a:ext cx="4529666" cy="274320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000" b="-2000"/>
              <a:stretch/>
            </p:blipFill>
            <p:spPr>
              <a:xfrm>
                <a:off x="37055891" y="28498800"/>
                <a:ext cx="4529666" cy="548640"/>
              </a:xfrm>
              <a:prstGeom prst="rect">
                <a:avLst/>
              </a:prstGeom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39487929" y="27787294"/>
              <a:ext cx="1736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Perpetua" pitchFamily="18" charset="0"/>
                </a:rPr>
                <a:t>X-band</a:t>
              </a:r>
            </a:p>
          </p:txBody>
        </p:sp>
      </p:grp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0" y="0"/>
            <a:ext cx="43891200" cy="2362200"/>
          </a:xfrm>
          <a:prstGeom prst="rect">
            <a:avLst/>
          </a:prstGeom>
          <a:solidFill>
            <a:srgbClr val="0E66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00"/>
              </a:solidFill>
            </a:endParaRPr>
          </a:p>
        </p:txBody>
      </p:sp>
      <p:pic>
        <p:nvPicPr>
          <p:cNvPr id="8" name="Picture 7" descr="fr_web_gol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00" y="220074"/>
            <a:ext cx="4343400" cy="1913526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914400" y="3200400"/>
            <a:ext cx="13182600" cy="17907000"/>
            <a:chOff x="914400" y="3200400"/>
            <a:chExt cx="13182600" cy="16764000"/>
          </a:xfrm>
        </p:grpSpPr>
        <p:sp>
          <p:nvSpPr>
            <p:cNvPr id="9" name="Rounded Rectangle 8"/>
            <p:cNvSpPr/>
            <p:nvPr/>
          </p:nvSpPr>
          <p:spPr>
            <a:xfrm>
              <a:off x="914400" y="3200400"/>
              <a:ext cx="13182600" cy="16764000"/>
            </a:xfrm>
            <a:prstGeom prst="roundRect">
              <a:avLst>
                <a:gd name="adj" fmla="val 4763"/>
              </a:avLst>
            </a:prstGeom>
            <a:noFill/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4400" y="3200400"/>
              <a:ext cx="13182600" cy="990600"/>
            </a:xfrm>
            <a:prstGeom prst="roundRect">
              <a:avLst>
                <a:gd name="adj" fmla="val 50000"/>
              </a:avLst>
            </a:prstGeom>
            <a:solidFill>
              <a:srgbClr val="0E6644"/>
            </a:solidFill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Perpetua Titling MT" pitchFamily="18" charset="0"/>
                </a:rPr>
                <a:t>About the CSU-CHILL Radar</a:t>
              </a:r>
              <a:endParaRPr lang="en-US" sz="5400" dirty="0">
                <a:latin typeface="Perpetua Titling MT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5400" y="4495800"/>
            <a:ext cx="12573000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The CSU-CHILL National Weather Radar Facility, located in Greeley, CO, is an advanced, transportable dual-polarized, dual-wavelength (S- and X-band) weather radar system. The facility is funded by the National Science Foundation and Colorado State University, and is hosted by the Departments of Atmospheric Science and Electrical and Computer Engineering.</a:t>
            </a:r>
            <a:endParaRPr lang="en-US" sz="3600" dirty="0" smtClean="0">
              <a:latin typeface="Perpetua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000" b="1" dirty="0" smtClean="0">
                <a:latin typeface="Perpetua" pitchFamily="18" charset="0"/>
              </a:rPr>
              <a:t>Features</a:t>
            </a:r>
            <a:endParaRPr lang="en-US" sz="3600" b="1" dirty="0" smtClean="0">
              <a:latin typeface="Perpetua" pitchFamily="18" charset="0"/>
            </a:endParaRP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Dual offset, dual-wavelength low </a:t>
            </a:r>
            <a:r>
              <a:rPr lang="en-US" sz="3200" dirty="0" err="1" smtClean="0">
                <a:latin typeface="Perpetua" pitchFamily="18" charset="0"/>
              </a:rPr>
              <a:t>sidelobe</a:t>
            </a:r>
            <a:r>
              <a:rPr lang="en-US" sz="3200" dirty="0" smtClean="0">
                <a:latin typeface="Perpetua" pitchFamily="18" charset="0"/>
              </a:rPr>
              <a:t> Gregorian antenna system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Easy-to-use, remotely accessible radar control interface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Polarization-agile dual-Klystron 1 MW transmitter at S-band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Simultaneous-transmit 25 kW Magnetron transmitter at X-band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Dual-channel software-defined digital-IF receiver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Flexible signal processor, customizable to project needs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Comprehensive calibration subsystem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VCHILL Real-time control and distribution of radar data</a:t>
            </a:r>
          </a:p>
          <a:p>
            <a:pPr>
              <a:spcBef>
                <a:spcPts val="1200"/>
              </a:spcBef>
            </a:pPr>
            <a:r>
              <a:rPr lang="en-US" sz="4000" b="1" dirty="0" smtClean="0">
                <a:latin typeface="Perpetua" pitchFamily="18" charset="0"/>
              </a:rPr>
              <a:t>X-Band Addition</a:t>
            </a:r>
            <a:endParaRPr lang="en-US" sz="4000" b="1" dirty="0" smtClean="0">
              <a:latin typeface="Perpetua" pitchFamily="18" charset="0"/>
            </a:endParaRP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In 2012, a dual-wavelength feed assembly and X-band transmit/receive subsystem were added to the radar system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The dual-wavelength system expands the measurement capability of the radar to observe the full lifecycle of precipitation</a:t>
            </a:r>
            <a:endParaRPr lang="en-US" sz="3200" dirty="0" smtClean="0">
              <a:latin typeface="Perpetua" pitchFamily="18" charset="0"/>
            </a:endParaRP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This poster presents the technical description of the dual-wavelength feed, the X-band addition and some preliminary dual-wavelength measurements from this new addition</a:t>
            </a:r>
            <a:endParaRPr lang="en-US" sz="3200" dirty="0" smtClean="0">
              <a:latin typeface="Perpetua" pitchFamily="18" charset="0"/>
            </a:endParaRPr>
          </a:p>
        </p:txBody>
      </p:sp>
      <p:pic>
        <p:nvPicPr>
          <p:cNvPr id="17" name="Picture 16" descr="Chill_aerial_pic_label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6179224"/>
            <a:ext cx="6037062" cy="39319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202940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CSU-CHILL Radar Site</a:t>
            </a:r>
            <a:endParaRPr lang="en-US" sz="3200" dirty="0">
              <a:latin typeface="Perpetua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401800" y="3200400"/>
            <a:ext cx="14706600" cy="17907000"/>
            <a:chOff x="15163800" y="3200400"/>
            <a:chExt cx="13182600" cy="17907000"/>
          </a:xfrm>
        </p:grpSpPr>
        <p:sp>
          <p:nvSpPr>
            <p:cNvPr id="29" name="Rounded Rectangle 28"/>
            <p:cNvSpPr/>
            <p:nvPr/>
          </p:nvSpPr>
          <p:spPr>
            <a:xfrm>
              <a:off x="15163800" y="3200400"/>
              <a:ext cx="13182600" cy="17907000"/>
            </a:xfrm>
            <a:prstGeom prst="roundRect">
              <a:avLst>
                <a:gd name="adj" fmla="val 4763"/>
              </a:avLst>
            </a:prstGeom>
            <a:noFill/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163800" y="3200400"/>
              <a:ext cx="13182600" cy="990600"/>
            </a:xfrm>
            <a:prstGeom prst="roundRect">
              <a:avLst>
                <a:gd name="adj" fmla="val 50000"/>
              </a:avLst>
            </a:prstGeom>
            <a:solidFill>
              <a:srgbClr val="0E6644"/>
            </a:solidFill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Perpetua Titling MT" pitchFamily="18" charset="0"/>
                </a:rPr>
                <a:t>Radar Specifications</a:t>
              </a:r>
              <a:endParaRPr lang="en-US" sz="5400" dirty="0">
                <a:latin typeface="Perpetua Titling MT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565600" y="3200400"/>
            <a:ext cx="13182600" cy="17907000"/>
            <a:chOff x="29565600" y="3200400"/>
            <a:chExt cx="13182600" cy="17907000"/>
          </a:xfrm>
        </p:grpSpPr>
        <p:sp>
          <p:nvSpPr>
            <p:cNvPr id="31" name="Rounded Rectangle 30"/>
            <p:cNvSpPr/>
            <p:nvPr/>
          </p:nvSpPr>
          <p:spPr>
            <a:xfrm>
              <a:off x="29565600" y="3200400"/>
              <a:ext cx="13182600" cy="17907000"/>
            </a:xfrm>
            <a:prstGeom prst="roundRect">
              <a:avLst>
                <a:gd name="adj" fmla="val 4763"/>
              </a:avLst>
            </a:prstGeom>
            <a:noFill/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9565600" y="3200400"/>
              <a:ext cx="13182600" cy="990600"/>
            </a:xfrm>
            <a:prstGeom prst="roundRect">
              <a:avLst>
                <a:gd name="adj" fmla="val 50000"/>
              </a:avLst>
            </a:prstGeom>
            <a:solidFill>
              <a:srgbClr val="0E6644"/>
            </a:solidFill>
            <a:ln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Perpetua Titling MT" pitchFamily="18" charset="0"/>
                </a:rPr>
                <a:t>Dual-wavelength antenna</a:t>
              </a:r>
              <a:endParaRPr lang="en-US" sz="5400" dirty="0">
                <a:latin typeface="Perpetua Titling MT" pitchFamily="18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4401800" y="21412200"/>
            <a:ext cx="28346400" cy="10896600"/>
          </a:xfrm>
          <a:prstGeom prst="roundRect">
            <a:avLst>
              <a:gd name="adj" fmla="val 4763"/>
            </a:avLst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4401800" y="21412200"/>
            <a:ext cx="28346400" cy="990600"/>
          </a:xfrm>
          <a:prstGeom prst="roundRect">
            <a:avLst>
              <a:gd name="adj" fmla="val 50000"/>
            </a:avLst>
          </a:prstGeom>
          <a:solidFill>
            <a:srgbClr val="0E664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Perpetua Titling MT" pitchFamily="18" charset="0"/>
              </a:rPr>
              <a:t>Example </a:t>
            </a:r>
            <a:r>
              <a:rPr lang="en-US" sz="5400" dirty="0" smtClean="0">
                <a:latin typeface="Perpetua Titling MT" pitchFamily="18" charset="0"/>
              </a:rPr>
              <a:t>Dual-Wavelength Measurements </a:t>
            </a:r>
            <a:r>
              <a:rPr lang="en-US" sz="5400" dirty="0" smtClean="0">
                <a:latin typeface="Perpetua Titling MT" pitchFamily="18" charset="0"/>
              </a:rPr>
              <a:t>with the CSU-CHILL radar</a:t>
            </a:r>
            <a:endParaRPr lang="en-US" sz="5400" dirty="0">
              <a:latin typeface="Perpetua Titling MT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31662469"/>
            <a:ext cx="129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erpetua" pitchFamily="18" charset="0"/>
              </a:rPr>
              <a:t>This facility is sponsored by NSF cooperative agreement no: AGS1138116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946600" y="4572000"/>
            <a:ext cx="1242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The CSU-CHILL radar features a unique dual offset-feed antenna with dual-wavelength capability</a:t>
            </a:r>
            <a:endParaRPr lang="en-US" sz="3600" dirty="0" smtClean="0">
              <a:latin typeface="Perpetua" pitchFamily="18" charset="0"/>
            </a:endParaRPr>
          </a:p>
          <a:p>
            <a:r>
              <a:rPr lang="en-US" sz="4000" b="1" dirty="0" smtClean="0">
                <a:latin typeface="Perpetua" pitchFamily="18" charset="0"/>
              </a:rPr>
              <a:t>Features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Three feed horn options available (Dual wavelength, 10 cm and 3 cm)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Beam width of 1.0 degree at 10 cm (S-band), 0.3 degree at 3 cm (X-band)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Symmetric OMT design, with LDR limit exceeds 40 dB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Low </a:t>
            </a:r>
            <a:r>
              <a:rPr lang="en-US" sz="3200" dirty="0" err="1" smtClean="0">
                <a:latin typeface="Perpetua" pitchFamily="18" charset="0"/>
              </a:rPr>
              <a:t>sidelobe</a:t>
            </a:r>
            <a:r>
              <a:rPr lang="en-US" sz="3200" dirty="0" smtClean="0">
                <a:latin typeface="Perpetua" pitchFamily="18" charset="0"/>
              </a:rPr>
              <a:t> levels improve clutter rejection at low elevation sweeps</a:t>
            </a:r>
          </a:p>
          <a:p>
            <a:pPr marL="274320" indent="45720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Flexible antenna controller supports sector scans and RHIs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0" y="9583903"/>
            <a:ext cx="6544384" cy="4572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16" y="9584848"/>
            <a:ext cx="6096000" cy="4572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91" y="16230935"/>
            <a:ext cx="5242560" cy="393192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6932616" y="1447833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Dual Reflector Assembly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0513692" y="14502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Dual-wavelength Feed Assembly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932616" y="2010014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X-band Antenna Pattern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535322" y="3162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Dual-wavelength measurements in snow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38036321" y="27051000"/>
            <a:ext cx="558445" cy="60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518600" y="22402800"/>
            <a:ext cx="76200" cy="9906000"/>
          </a:xfrm>
          <a:prstGeom prst="line">
            <a:avLst/>
          </a:prstGeom>
          <a:ln w="254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07903"/>
              </p:ext>
            </p:extLst>
          </p:nvPr>
        </p:nvGraphicFramePr>
        <p:xfrm>
          <a:off x="14859000" y="4495800"/>
          <a:ext cx="13792200" cy="155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7400"/>
                <a:gridCol w="4597400"/>
                <a:gridCol w="459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Parameter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S-band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X-band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Antenna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Type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8.5 meter 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dual-offset Gregorian </a:t>
                      </a:r>
                      <a:r>
                        <a:rPr lang="en-US" sz="3200" dirty="0" smtClean="0">
                          <a:latin typeface="Perpetua" pitchFamily="18" charset="0"/>
                        </a:rPr>
                        <a:t>parabolic reflector,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Feed Type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Scalar, symmetric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OMT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Gain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43 </a:t>
                      </a:r>
                      <a:r>
                        <a:rPr lang="en-US" sz="3200" dirty="0" err="1" smtClean="0">
                          <a:latin typeface="Perpetua" pitchFamily="18" charset="0"/>
                        </a:rPr>
                        <a:t>dBi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53 </a:t>
                      </a:r>
                      <a:r>
                        <a:rPr lang="en-US" sz="3200" dirty="0" err="1" smtClean="0">
                          <a:latin typeface="Perpetua" pitchFamily="18" charset="0"/>
                        </a:rPr>
                        <a:t>dBi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Beam Width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1 degree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0.3 degree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Max </a:t>
                      </a:r>
                      <a:r>
                        <a:rPr lang="en-US" sz="3200" b="1" dirty="0" err="1" smtClean="0">
                          <a:latin typeface="Perpetua" pitchFamily="18" charset="0"/>
                        </a:rPr>
                        <a:t>Sidelobe</a:t>
                      </a:r>
                      <a:r>
                        <a:rPr lang="en-US" sz="3200" b="1" dirty="0" smtClean="0">
                          <a:latin typeface="Perpetua" pitchFamily="18" charset="0"/>
                        </a:rPr>
                        <a:t> (one-way)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&lt; -27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&lt; -36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Peak</a:t>
                      </a:r>
                      <a:r>
                        <a:rPr lang="en-US" sz="3200" b="1" baseline="0" dirty="0" smtClean="0">
                          <a:latin typeface="Perpetua" pitchFamily="18" charset="0"/>
                        </a:rPr>
                        <a:t> cross-pol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&lt; -43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&lt; -23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Scan</a:t>
                      </a:r>
                      <a:r>
                        <a:rPr lang="en-US" sz="3200" b="1" baseline="0" dirty="0" smtClean="0">
                          <a:latin typeface="Perpetua" pitchFamily="18" charset="0"/>
                        </a:rPr>
                        <a:t> type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PPI (360°, sector), RHI, Fixed pointing, Vertically pointing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Max. Slew Rate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18 degrees/sec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Transmitters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Operating Frequency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2.725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GHz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9.41 GHz +/-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30 MHz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Type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Dual Klystron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Magnetron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Peak power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1 MW (per polarization)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25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kW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Transmit Mode (s)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Single-pol,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Simultaneous, Alternating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Simultaneous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Max. Duty Cycle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0.16 %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0.16 %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Max. PRF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1.25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kHz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2 kHz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Receivers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Sensitivity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-10 </a:t>
                      </a:r>
                      <a:r>
                        <a:rPr lang="en-US" sz="3200" dirty="0" err="1" smtClean="0">
                          <a:latin typeface="Perpetua" pitchFamily="18" charset="0"/>
                        </a:rPr>
                        <a:t>dBz</a:t>
                      </a:r>
                      <a:r>
                        <a:rPr lang="en-US" sz="3200" dirty="0" smtClean="0">
                          <a:latin typeface="Perpetua" pitchFamily="18" charset="0"/>
                        </a:rPr>
                        <a:t> at 30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-10 </a:t>
                      </a:r>
                      <a:r>
                        <a:rPr lang="en-US" sz="3200" dirty="0" err="1" smtClean="0">
                          <a:latin typeface="Perpetua" pitchFamily="18" charset="0"/>
                        </a:rPr>
                        <a:t>dBz</a:t>
                      </a:r>
                      <a:r>
                        <a:rPr lang="en-US" sz="3200" dirty="0" smtClean="0">
                          <a:latin typeface="Perpetua" pitchFamily="18" charset="0"/>
                        </a:rPr>
                        <a:t> at 30 km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Noise Figure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3.4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&lt; 4.5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Dynamic</a:t>
                      </a:r>
                      <a:r>
                        <a:rPr lang="en-US" sz="3200" b="1" baseline="0" dirty="0" smtClean="0">
                          <a:latin typeface="Perpetua" pitchFamily="18" charset="0"/>
                        </a:rPr>
                        <a:t> Range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80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90 dB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Range Resolution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30 – 150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1.2 – 192 m</a:t>
                      </a:r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Signal Processing and Products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Processing Modes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Pulse Pair, Spectral Clutter Filter, Second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Trip Suppression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Polarization Processing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Perpetua" pitchFamily="18" charset="0"/>
                        </a:rPr>
                        <a:t>Hydrometeor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ID, attenuation correction, </a:t>
                      </a:r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K</a:t>
                      </a:r>
                      <a:r>
                        <a:rPr lang="en-US" sz="3200" baseline="-25000" dirty="0" smtClean="0">
                          <a:effectLst/>
                          <a:latin typeface="Perpetua" pitchFamily="18" charset="0"/>
                          <a:ea typeface="+mn-ea"/>
                        </a:rPr>
                        <a:t>DP</a:t>
                      </a:r>
                      <a:r>
                        <a:rPr lang="en-US" sz="3200" baseline="0" dirty="0" smtClean="0">
                          <a:latin typeface="Perpetua" pitchFamily="18" charset="0"/>
                        </a:rPr>
                        <a:t> estimation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Perpetua" pitchFamily="18" charset="0"/>
                        </a:rPr>
                        <a:t>Data Products</a:t>
                      </a:r>
                      <a:endParaRPr lang="en-US" sz="3200" b="1" dirty="0">
                        <a:latin typeface="Perpetu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Z, Z</a:t>
                      </a:r>
                      <a:r>
                        <a:rPr lang="en-US" sz="3200" baseline="-25000" dirty="0" smtClean="0">
                          <a:effectLst/>
                          <a:latin typeface="Perpetua" pitchFamily="18" charset="0"/>
                          <a:ea typeface="+mn-ea"/>
                        </a:rPr>
                        <a:t>DR</a:t>
                      </a:r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, V, W, </a:t>
                      </a:r>
                      <a:r>
                        <a:rPr lang="en-US" sz="3200" dirty="0" err="1" smtClean="0">
                          <a:effectLst/>
                          <a:latin typeface="Perpetua" pitchFamily="18" charset="0"/>
                          <a:ea typeface="+mn-ea"/>
                        </a:rPr>
                        <a:t>ρ</a:t>
                      </a:r>
                      <a:r>
                        <a:rPr lang="en-US" sz="3200" baseline="-25000" dirty="0" err="1" smtClean="0">
                          <a:effectLst/>
                          <a:latin typeface="Perpetua" pitchFamily="18" charset="0"/>
                          <a:ea typeface="+mn-ea"/>
                        </a:rPr>
                        <a:t>HV</a:t>
                      </a:r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, NCP, </a:t>
                      </a:r>
                      <a:r>
                        <a:rPr lang="en-US" sz="3200" dirty="0" err="1" smtClean="0">
                          <a:effectLst/>
                          <a:latin typeface="Perpetua" pitchFamily="18" charset="0"/>
                          <a:ea typeface="+mn-ea"/>
                        </a:rPr>
                        <a:t>ϕ</a:t>
                      </a:r>
                      <a:r>
                        <a:rPr lang="en-US" sz="3200" baseline="-25000" dirty="0" err="1" smtClean="0">
                          <a:effectLst/>
                          <a:latin typeface="Perpetua" pitchFamily="18" charset="0"/>
                          <a:ea typeface="+mn-ea"/>
                        </a:rPr>
                        <a:t>DP</a:t>
                      </a:r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, K</a:t>
                      </a:r>
                      <a:r>
                        <a:rPr lang="en-US" sz="3200" baseline="-25000" dirty="0" smtClean="0">
                          <a:effectLst/>
                          <a:latin typeface="Perpetua" pitchFamily="18" charset="0"/>
                          <a:ea typeface="+mn-ea"/>
                        </a:rPr>
                        <a:t>DP, </a:t>
                      </a:r>
                      <a:r>
                        <a:rPr lang="en-US" sz="3200" dirty="0" smtClean="0">
                          <a:effectLst/>
                          <a:latin typeface="Perpetua" pitchFamily="18" charset="0"/>
                          <a:ea typeface="+mn-ea"/>
                        </a:rPr>
                        <a:t>SNR</a:t>
                      </a:r>
                      <a:endParaRPr lang="en-US" sz="3200" dirty="0" smtClean="0">
                        <a:latin typeface="Perpet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Perpet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19500" y="152400"/>
            <a:ext cx="3665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C9900"/>
                </a:solidFill>
                <a:latin typeface="Perpetua Titling MT" pitchFamily="18" charset="0"/>
              </a:rPr>
              <a:t>X-Band Addition to CSU-CHILL Radar facility</a:t>
            </a:r>
            <a:endParaRPr lang="en-US" sz="8000" b="1" dirty="0">
              <a:solidFill>
                <a:srgbClr val="CC9900"/>
              </a:solidFill>
              <a:latin typeface="Perpetua Titling MT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51440" y="1618208"/>
            <a:ext cx="349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V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Perpetua" pitchFamily="18" charset="0"/>
              </a:rPr>
              <a:t>Chandrasekar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V.N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Perpetua" pitchFamily="18" charset="0"/>
              </a:rPr>
              <a:t>Bringi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S.A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. Rutledge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D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Perpetua" pitchFamily="18" charset="0"/>
              </a:rPr>
              <a:t>Brunkow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F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Perpetua" pitchFamily="18" charset="0"/>
              </a:rPr>
              <a:t>Junyent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M. Galvez, P. Kennedy</a:t>
            </a:r>
            <a:r>
              <a:rPr lang="en-US" sz="4000" dirty="0">
                <a:solidFill>
                  <a:schemeClr val="bg1"/>
                </a:solidFill>
                <a:latin typeface="Perpetua" pitchFamily="18" charset="0"/>
              </a:rPr>
              <a:t>, </a:t>
            </a:r>
            <a:r>
              <a:rPr lang="en-US" sz="4000" dirty="0" smtClean="0">
                <a:solidFill>
                  <a:schemeClr val="bg1"/>
                </a:solidFill>
                <a:latin typeface="Perpetua" pitchFamily="18" charset="0"/>
              </a:rPr>
              <a:t>J. George, </a:t>
            </a:r>
            <a:r>
              <a:rPr lang="en-US" sz="4000" dirty="0" err="1" smtClean="0">
                <a:solidFill>
                  <a:schemeClr val="bg1"/>
                </a:solidFill>
                <a:latin typeface="Perpetua" pitchFamily="18" charset="0"/>
              </a:rPr>
              <a:t>R.Bowie</a:t>
            </a:r>
            <a:endParaRPr lang="en-US" sz="4000" dirty="0" smtClean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876300" y="21412200"/>
            <a:ext cx="13182600" cy="9906000"/>
          </a:xfrm>
          <a:prstGeom prst="roundRect">
            <a:avLst>
              <a:gd name="adj" fmla="val 4763"/>
            </a:avLst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876300" y="21412200"/>
            <a:ext cx="13182600" cy="990600"/>
          </a:xfrm>
          <a:prstGeom prst="roundRect">
            <a:avLst>
              <a:gd name="adj" fmla="val 50000"/>
            </a:avLst>
          </a:prstGeom>
          <a:solidFill>
            <a:srgbClr val="0E664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Perpetua Titling MT" pitchFamily="18" charset="0"/>
              </a:rPr>
              <a:t>Block Diagram</a:t>
            </a:r>
            <a:endParaRPr lang="en-US" sz="5400" dirty="0">
              <a:latin typeface="Perpetua Titling MT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9" y="22745819"/>
            <a:ext cx="12924182" cy="630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1081871" y="29259074"/>
            <a:ext cx="1257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The block diagram shows how the S- and X-band systems are integrated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Perpetua" pitchFamily="18" charset="0"/>
              </a:rPr>
              <a:t>S-band T/R, digital receiver located in radar van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Perpetua" pitchFamily="18" charset="0"/>
              </a:rPr>
              <a:t>X-band T/R, digital receiver mounted behind the antenna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35071" y="202940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Air-supported </a:t>
            </a:r>
            <a:r>
              <a:rPr lang="en-US" sz="3200" dirty="0" err="1" smtClean="0">
                <a:latin typeface="Perpetua" pitchFamily="18" charset="0"/>
              </a:rPr>
              <a:t>Radome</a:t>
            </a:r>
            <a:endParaRPr lang="en-US" sz="3200" dirty="0">
              <a:latin typeface="Perpetua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t="32634" r="30501" b="16884"/>
          <a:stretch/>
        </p:blipFill>
        <p:spPr bwMode="auto">
          <a:xfrm>
            <a:off x="29880982" y="15392400"/>
            <a:ext cx="63708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32644" r="30507" b="16902"/>
          <a:stretch/>
        </p:blipFill>
        <p:spPr bwMode="auto">
          <a:xfrm>
            <a:off x="36298632" y="15411450"/>
            <a:ext cx="63733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30513692" y="2010014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S-band Antenna Pattern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4841200" y="22402800"/>
            <a:ext cx="76200" cy="9906000"/>
          </a:xfrm>
          <a:prstGeom prst="line">
            <a:avLst/>
          </a:prstGeom>
          <a:ln w="254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jgeorge\Documents\presentations\chill\20120619_dualfreq_poster\x_band_rhi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82923" r="19144" b="-881"/>
          <a:stretch/>
        </p:blipFill>
        <p:spPr bwMode="auto">
          <a:xfrm>
            <a:off x="25679400" y="25831704"/>
            <a:ext cx="8229600" cy="25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george\Documents\presentations\chill\20120619_dualfreq_poster\s_band_rhi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9" t="82927" r="19143" b="-887"/>
          <a:stretch/>
        </p:blipFill>
        <p:spPr bwMode="auto">
          <a:xfrm>
            <a:off x="25679400" y="22854141"/>
            <a:ext cx="8229600" cy="25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6665592" y="3159817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Differential Propagation Phase in Ice</a:t>
            </a:r>
            <a:endParaRPr lang="en-US" sz="3200" dirty="0" smtClean="0">
              <a:latin typeface="Perpetu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229492" y="27914025"/>
            <a:ext cx="245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X-band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229492" y="24993600"/>
            <a:ext cx="245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S-band</a:t>
            </a:r>
            <a:endParaRPr lang="en-US" sz="3200" dirty="0" smtClean="0">
              <a:latin typeface="Perpetu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535322" y="22522543"/>
            <a:ext cx="6400800" cy="4658768"/>
            <a:chOff x="37055891" y="22522543"/>
            <a:chExt cx="4529666" cy="3291840"/>
          </a:xfrm>
        </p:grpSpPr>
        <p:grpSp>
          <p:nvGrpSpPr>
            <p:cNvPr id="12" name="Group 11"/>
            <p:cNvGrpSpPr/>
            <p:nvPr/>
          </p:nvGrpSpPr>
          <p:grpSpPr>
            <a:xfrm>
              <a:off x="37055891" y="22522543"/>
              <a:ext cx="4529666" cy="3291840"/>
              <a:chOff x="37055891" y="22522543"/>
              <a:chExt cx="4529666" cy="3291840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40000"/>
              <a:stretch/>
            </p:blipFill>
            <p:spPr>
              <a:xfrm>
                <a:off x="37055891" y="22522543"/>
                <a:ext cx="4529666" cy="2743200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001" b="-2001"/>
              <a:stretch/>
            </p:blipFill>
            <p:spPr>
              <a:xfrm>
                <a:off x="37055891" y="25265743"/>
                <a:ext cx="4529666" cy="548640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39471600" y="23006673"/>
              <a:ext cx="1736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Perpetua" pitchFamily="18" charset="0"/>
                </a:rPr>
                <a:t>S-band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146000" y="284988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Propagation phase at X-band </a:t>
            </a:r>
            <a:r>
              <a:rPr lang="en-US" sz="2800" dirty="0" smtClean="0">
                <a:latin typeface="Perpetua" pitchFamily="18" charset="0"/>
              </a:rPr>
              <a:t>has three times more sensitivity than at S-band. This is useful when measuring  </a:t>
            </a:r>
            <a:r>
              <a:rPr lang="en-US" sz="2800" dirty="0" err="1" smtClean="0">
                <a:latin typeface="Perpetua" pitchFamily="18" charset="0"/>
              </a:rPr>
              <a:t>phidp</a:t>
            </a:r>
            <a:r>
              <a:rPr lang="en-US" sz="2800" dirty="0" smtClean="0">
                <a:latin typeface="Perpetua" pitchFamily="18" charset="0"/>
              </a:rPr>
              <a:t> gradients in winter storm and light rain cases, where the phase shifts at S-band are low, and cause errors in slope estimation. This extends phase-based rain-rate estimation to low rain rates (less than 3 mm/</a:t>
            </a:r>
            <a:r>
              <a:rPr lang="en-US" sz="2800" dirty="0" err="1" smtClean="0">
                <a:latin typeface="Perpetua" pitchFamily="18" charset="0"/>
              </a:rPr>
              <a:t>hr</a:t>
            </a:r>
            <a:r>
              <a:rPr lang="en-US" sz="2800" dirty="0" smtClean="0">
                <a:latin typeface="Perpetua" pitchFamily="18" charset="0"/>
              </a:rPr>
              <a:t>), and allows observation of regions of oriented ice crystals.</a:t>
            </a:r>
            <a:endParaRPr lang="en-US" sz="2800" dirty="0" smtClean="0">
              <a:latin typeface="Perpetu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747199" y="30175200"/>
            <a:ext cx="7823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Higher angular resolution at X-band </a:t>
            </a:r>
            <a:r>
              <a:rPr lang="en-US" sz="2800" dirty="0" smtClean="0">
                <a:latin typeface="Perpetua" pitchFamily="18" charset="0"/>
              </a:rPr>
              <a:t>shows enhanced detail of fine structures in winter data</a:t>
            </a:r>
            <a:endParaRPr lang="en-US" sz="2800" dirty="0" smtClean="0">
              <a:latin typeface="Perpetua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023264" y="24160644"/>
            <a:ext cx="558445" cy="60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76200" y="76200"/>
            <a:ext cx="2214563" cy="2209801"/>
            <a:chOff x="76200" y="76200"/>
            <a:chExt cx="2214563" cy="2209801"/>
          </a:xfrm>
        </p:grpSpPr>
        <p:sp>
          <p:nvSpPr>
            <p:cNvPr id="68" name="AutoShape 1588"/>
            <p:cNvSpPr>
              <a:spLocks noChangeAspect="1" noChangeArrowheads="1" noTextEdit="1"/>
            </p:cNvSpPr>
            <p:nvPr/>
          </p:nvSpPr>
          <p:spPr bwMode="auto">
            <a:xfrm>
              <a:off x="76200" y="76200"/>
              <a:ext cx="221456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6200" y="1082675"/>
              <a:ext cx="2211388" cy="1203326"/>
              <a:chOff x="76200" y="1082675"/>
              <a:chExt cx="2211388" cy="1203326"/>
            </a:xfrm>
          </p:grpSpPr>
          <p:sp>
            <p:nvSpPr>
              <p:cNvPr id="1986" name="Freeform 1591"/>
              <p:cNvSpPr>
                <a:spLocks/>
              </p:cNvSpPr>
              <p:nvPr/>
            </p:nvSpPr>
            <p:spPr bwMode="auto">
              <a:xfrm>
                <a:off x="76200" y="1082675"/>
                <a:ext cx="317500" cy="287338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23" y="27"/>
                  </a:cxn>
                  <a:cxn ang="0">
                    <a:pos x="147" y="54"/>
                  </a:cxn>
                  <a:cxn ang="0">
                    <a:pos x="173" y="80"/>
                  </a:cxn>
                  <a:cxn ang="0">
                    <a:pos x="200" y="104"/>
                  </a:cxn>
                  <a:cxn ang="0">
                    <a:pos x="190" y="102"/>
                  </a:cxn>
                  <a:cxn ang="0">
                    <a:pos x="183" y="101"/>
                  </a:cxn>
                  <a:cxn ang="0">
                    <a:pos x="176" y="100"/>
                  </a:cxn>
                  <a:cxn ang="0">
                    <a:pos x="169" y="100"/>
                  </a:cxn>
                  <a:cxn ang="0">
                    <a:pos x="162" y="100"/>
                  </a:cxn>
                  <a:cxn ang="0">
                    <a:pos x="156" y="102"/>
                  </a:cxn>
                  <a:cxn ang="0">
                    <a:pos x="150" y="104"/>
                  </a:cxn>
                  <a:cxn ang="0">
                    <a:pos x="144" y="108"/>
                  </a:cxn>
                  <a:cxn ang="0">
                    <a:pos x="138" y="116"/>
                  </a:cxn>
                  <a:cxn ang="0">
                    <a:pos x="137" y="132"/>
                  </a:cxn>
                  <a:cxn ang="0">
                    <a:pos x="139" y="149"/>
                  </a:cxn>
                  <a:cxn ang="0">
                    <a:pos x="141" y="165"/>
                  </a:cxn>
                  <a:cxn ang="0">
                    <a:pos x="144" y="181"/>
                  </a:cxn>
                  <a:cxn ang="0">
                    <a:pos x="142" y="175"/>
                  </a:cxn>
                  <a:cxn ang="0">
                    <a:pos x="140" y="169"/>
                  </a:cxn>
                  <a:cxn ang="0">
                    <a:pos x="137" y="155"/>
                  </a:cxn>
                  <a:cxn ang="0">
                    <a:pos x="118" y="157"/>
                  </a:cxn>
                  <a:cxn ang="0">
                    <a:pos x="119" y="167"/>
                  </a:cxn>
                  <a:cxn ang="0">
                    <a:pos x="108" y="136"/>
                  </a:cxn>
                  <a:cxn ang="0">
                    <a:pos x="101" y="124"/>
                  </a:cxn>
                  <a:cxn ang="0">
                    <a:pos x="93" y="113"/>
                  </a:cxn>
                  <a:cxn ang="0">
                    <a:pos x="84" y="104"/>
                  </a:cxn>
                  <a:cxn ang="0">
                    <a:pos x="74" y="96"/>
                  </a:cxn>
                  <a:cxn ang="0">
                    <a:pos x="63" y="90"/>
                  </a:cxn>
                  <a:cxn ang="0">
                    <a:pos x="51" y="85"/>
                  </a:cxn>
                  <a:cxn ang="0">
                    <a:pos x="38" y="82"/>
                  </a:cxn>
                  <a:cxn ang="0">
                    <a:pos x="26" y="80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45"/>
                  </a:cxn>
                  <a:cxn ang="0">
                    <a:pos x="13" y="45"/>
                  </a:cxn>
                  <a:cxn ang="0">
                    <a:pos x="25" y="44"/>
                  </a:cxn>
                  <a:cxn ang="0">
                    <a:pos x="38" y="42"/>
                  </a:cxn>
                  <a:cxn ang="0">
                    <a:pos x="49" y="39"/>
                  </a:cxn>
                  <a:cxn ang="0">
                    <a:pos x="60" y="35"/>
                  </a:cxn>
                  <a:cxn ang="0">
                    <a:pos x="71" y="29"/>
                  </a:cxn>
                  <a:cxn ang="0">
                    <a:pos x="81" y="22"/>
                  </a:cxn>
                  <a:cxn ang="0">
                    <a:pos x="90" y="13"/>
                  </a:cxn>
                  <a:cxn ang="0">
                    <a:pos x="99" y="2"/>
                  </a:cxn>
                  <a:cxn ang="0">
                    <a:pos x="99" y="0"/>
                  </a:cxn>
                </a:cxnLst>
                <a:rect l="0" t="0" r="r" b="b"/>
                <a:pathLst>
                  <a:path w="200" h="181">
                    <a:moveTo>
                      <a:pt x="99" y="0"/>
                    </a:moveTo>
                    <a:lnTo>
                      <a:pt x="123" y="27"/>
                    </a:lnTo>
                    <a:lnTo>
                      <a:pt x="147" y="54"/>
                    </a:lnTo>
                    <a:lnTo>
                      <a:pt x="173" y="80"/>
                    </a:lnTo>
                    <a:lnTo>
                      <a:pt x="200" y="104"/>
                    </a:lnTo>
                    <a:lnTo>
                      <a:pt x="190" y="102"/>
                    </a:lnTo>
                    <a:lnTo>
                      <a:pt x="183" y="101"/>
                    </a:lnTo>
                    <a:lnTo>
                      <a:pt x="176" y="100"/>
                    </a:lnTo>
                    <a:lnTo>
                      <a:pt x="169" y="100"/>
                    </a:lnTo>
                    <a:lnTo>
                      <a:pt x="162" y="100"/>
                    </a:lnTo>
                    <a:lnTo>
                      <a:pt x="156" y="102"/>
                    </a:lnTo>
                    <a:lnTo>
                      <a:pt x="150" y="104"/>
                    </a:lnTo>
                    <a:lnTo>
                      <a:pt x="144" y="108"/>
                    </a:lnTo>
                    <a:lnTo>
                      <a:pt x="138" y="116"/>
                    </a:lnTo>
                    <a:lnTo>
                      <a:pt x="137" y="132"/>
                    </a:lnTo>
                    <a:lnTo>
                      <a:pt x="139" y="149"/>
                    </a:lnTo>
                    <a:lnTo>
                      <a:pt x="141" y="165"/>
                    </a:lnTo>
                    <a:lnTo>
                      <a:pt x="144" y="181"/>
                    </a:lnTo>
                    <a:lnTo>
                      <a:pt x="142" y="175"/>
                    </a:lnTo>
                    <a:lnTo>
                      <a:pt x="140" y="169"/>
                    </a:lnTo>
                    <a:lnTo>
                      <a:pt x="137" y="155"/>
                    </a:lnTo>
                    <a:lnTo>
                      <a:pt x="118" y="157"/>
                    </a:lnTo>
                    <a:lnTo>
                      <a:pt x="119" y="167"/>
                    </a:lnTo>
                    <a:lnTo>
                      <a:pt x="108" y="136"/>
                    </a:lnTo>
                    <a:lnTo>
                      <a:pt x="101" y="124"/>
                    </a:lnTo>
                    <a:lnTo>
                      <a:pt x="93" y="113"/>
                    </a:lnTo>
                    <a:lnTo>
                      <a:pt x="84" y="104"/>
                    </a:lnTo>
                    <a:lnTo>
                      <a:pt x="74" y="96"/>
                    </a:lnTo>
                    <a:lnTo>
                      <a:pt x="63" y="90"/>
                    </a:lnTo>
                    <a:lnTo>
                      <a:pt x="51" y="85"/>
                    </a:lnTo>
                    <a:lnTo>
                      <a:pt x="38" y="82"/>
                    </a:lnTo>
                    <a:lnTo>
                      <a:pt x="26" y="80"/>
                    </a:lnTo>
                    <a:lnTo>
                      <a:pt x="13" y="79"/>
                    </a:lnTo>
                    <a:lnTo>
                      <a:pt x="0" y="79"/>
                    </a:lnTo>
                    <a:lnTo>
                      <a:pt x="0" y="45"/>
                    </a:lnTo>
                    <a:lnTo>
                      <a:pt x="13" y="45"/>
                    </a:lnTo>
                    <a:lnTo>
                      <a:pt x="25" y="44"/>
                    </a:lnTo>
                    <a:lnTo>
                      <a:pt x="38" y="42"/>
                    </a:lnTo>
                    <a:lnTo>
                      <a:pt x="49" y="39"/>
                    </a:lnTo>
                    <a:lnTo>
                      <a:pt x="60" y="35"/>
                    </a:lnTo>
                    <a:lnTo>
                      <a:pt x="71" y="29"/>
                    </a:lnTo>
                    <a:lnTo>
                      <a:pt x="81" y="22"/>
                    </a:lnTo>
                    <a:lnTo>
                      <a:pt x="90" y="13"/>
                    </a:lnTo>
                    <a:lnTo>
                      <a:pt x="99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1592"/>
              <p:cNvSpPr>
                <a:spLocks/>
              </p:cNvSpPr>
              <p:nvPr/>
            </p:nvSpPr>
            <p:spPr bwMode="auto">
              <a:xfrm>
                <a:off x="150813" y="1344613"/>
                <a:ext cx="501650" cy="346075"/>
              </a:xfrm>
              <a:custGeom>
                <a:avLst/>
                <a:gdLst/>
                <a:ahLst/>
                <a:cxnLst>
                  <a:cxn ang="0">
                    <a:pos x="254" y="13"/>
                  </a:cxn>
                  <a:cxn ang="0">
                    <a:pos x="232" y="37"/>
                  </a:cxn>
                  <a:cxn ang="0">
                    <a:pos x="219" y="54"/>
                  </a:cxn>
                  <a:cxn ang="0">
                    <a:pos x="213" y="62"/>
                  </a:cxn>
                  <a:cxn ang="0">
                    <a:pos x="207" y="70"/>
                  </a:cxn>
                  <a:cxn ang="0">
                    <a:pos x="205" y="79"/>
                  </a:cxn>
                  <a:cxn ang="0">
                    <a:pos x="209" y="87"/>
                  </a:cxn>
                  <a:cxn ang="0">
                    <a:pos x="271" y="93"/>
                  </a:cxn>
                  <a:cxn ang="0">
                    <a:pos x="316" y="116"/>
                  </a:cxn>
                  <a:cxn ang="0">
                    <a:pos x="268" y="118"/>
                  </a:cxn>
                  <a:cxn ang="0">
                    <a:pos x="221" y="124"/>
                  </a:cxn>
                  <a:cxn ang="0">
                    <a:pos x="191" y="130"/>
                  </a:cxn>
                  <a:cxn ang="0">
                    <a:pos x="177" y="134"/>
                  </a:cxn>
                  <a:cxn ang="0">
                    <a:pos x="165" y="141"/>
                  </a:cxn>
                  <a:cxn ang="0">
                    <a:pos x="157" y="151"/>
                  </a:cxn>
                  <a:cxn ang="0">
                    <a:pos x="159" y="173"/>
                  </a:cxn>
                  <a:cxn ang="0">
                    <a:pos x="170" y="195"/>
                  </a:cxn>
                  <a:cxn ang="0">
                    <a:pos x="183" y="216"/>
                  </a:cxn>
                  <a:cxn ang="0">
                    <a:pos x="169" y="198"/>
                  </a:cxn>
                  <a:cxn ang="0">
                    <a:pos x="158" y="218"/>
                  </a:cxn>
                  <a:cxn ang="0">
                    <a:pos x="123" y="182"/>
                  </a:cxn>
                  <a:cxn ang="0">
                    <a:pos x="100" y="170"/>
                  </a:cxn>
                  <a:cxn ang="0">
                    <a:pos x="75" y="166"/>
                  </a:cxn>
                  <a:cxn ang="0">
                    <a:pos x="50" y="167"/>
                  </a:cxn>
                  <a:cxn ang="0">
                    <a:pos x="25" y="175"/>
                  </a:cxn>
                  <a:cxn ang="0">
                    <a:pos x="10" y="172"/>
                  </a:cxn>
                  <a:cxn ang="0">
                    <a:pos x="3" y="156"/>
                  </a:cxn>
                  <a:cxn ang="0">
                    <a:pos x="12" y="143"/>
                  </a:cxn>
                  <a:cxn ang="0">
                    <a:pos x="34" y="131"/>
                  </a:cxn>
                  <a:cxn ang="0">
                    <a:pos x="52" y="116"/>
                  </a:cxn>
                  <a:cxn ang="0">
                    <a:pos x="66" y="96"/>
                  </a:cxn>
                  <a:cxn ang="0">
                    <a:pos x="74" y="71"/>
                  </a:cxn>
                  <a:cxn ang="0">
                    <a:pos x="74" y="26"/>
                  </a:cxn>
                  <a:cxn ang="0">
                    <a:pos x="76" y="15"/>
                  </a:cxn>
                  <a:cxn ang="0">
                    <a:pos x="98" y="23"/>
                  </a:cxn>
                  <a:cxn ang="0">
                    <a:pos x="100" y="24"/>
                  </a:cxn>
                  <a:cxn ang="0">
                    <a:pos x="107" y="43"/>
                  </a:cxn>
                  <a:cxn ang="0">
                    <a:pos x="117" y="58"/>
                  </a:cxn>
                  <a:cxn ang="0">
                    <a:pos x="131" y="66"/>
                  </a:cxn>
                  <a:cxn ang="0">
                    <a:pos x="146" y="64"/>
                  </a:cxn>
                  <a:cxn ang="0">
                    <a:pos x="160" y="57"/>
                  </a:cxn>
                  <a:cxn ang="0">
                    <a:pos x="210" y="21"/>
                  </a:cxn>
                </a:cxnLst>
                <a:rect l="0" t="0" r="r" b="b"/>
                <a:pathLst>
                  <a:path w="316" h="218">
                    <a:moveTo>
                      <a:pt x="234" y="0"/>
                    </a:moveTo>
                    <a:lnTo>
                      <a:pt x="254" y="13"/>
                    </a:lnTo>
                    <a:lnTo>
                      <a:pt x="243" y="24"/>
                    </a:lnTo>
                    <a:lnTo>
                      <a:pt x="232" y="37"/>
                    </a:lnTo>
                    <a:lnTo>
                      <a:pt x="220" y="50"/>
                    </a:lnTo>
                    <a:lnTo>
                      <a:pt x="219" y="54"/>
                    </a:lnTo>
                    <a:lnTo>
                      <a:pt x="216" y="58"/>
                    </a:lnTo>
                    <a:lnTo>
                      <a:pt x="213" y="62"/>
                    </a:lnTo>
                    <a:lnTo>
                      <a:pt x="209" y="66"/>
                    </a:lnTo>
                    <a:lnTo>
                      <a:pt x="207" y="70"/>
                    </a:lnTo>
                    <a:lnTo>
                      <a:pt x="205" y="75"/>
                    </a:lnTo>
                    <a:lnTo>
                      <a:pt x="205" y="79"/>
                    </a:lnTo>
                    <a:lnTo>
                      <a:pt x="206" y="83"/>
                    </a:lnTo>
                    <a:lnTo>
                      <a:pt x="209" y="87"/>
                    </a:lnTo>
                    <a:lnTo>
                      <a:pt x="240" y="91"/>
                    </a:lnTo>
                    <a:lnTo>
                      <a:pt x="271" y="93"/>
                    </a:lnTo>
                    <a:lnTo>
                      <a:pt x="302" y="92"/>
                    </a:lnTo>
                    <a:lnTo>
                      <a:pt x="316" y="116"/>
                    </a:lnTo>
                    <a:lnTo>
                      <a:pt x="292" y="116"/>
                    </a:lnTo>
                    <a:lnTo>
                      <a:pt x="268" y="118"/>
                    </a:lnTo>
                    <a:lnTo>
                      <a:pt x="245" y="121"/>
                    </a:lnTo>
                    <a:lnTo>
                      <a:pt x="221" y="124"/>
                    </a:lnTo>
                    <a:lnTo>
                      <a:pt x="197" y="128"/>
                    </a:lnTo>
                    <a:lnTo>
                      <a:pt x="191" y="130"/>
                    </a:lnTo>
                    <a:lnTo>
                      <a:pt x="184" y="132"/>
                    </a:lnTo>
                    <a:lnTo>
                      <a:pt x="177" y="134"/>
                    </a:lnTo>
                    <a:lnTo>
                      <a:pt x="171" y="137"/>
                    </a:lnTo>
                    <a:lnTo>
                      <a:pt x="165" y="141"/>
                    </a:lnTo>
                    <a:lnTo>
                      <a:pt x="161" y="145"/>
                    </a:lnTo>
                    <a:lnTo>
                      <a:pt x="157" y="151"/>
                    </a:lnTo>
                    <a:lnTo>
                      <a:pt x="155" y="161"/>
                    </a:lnTo>
                    <a:lnTo>
                      <a:pt x="159" y="173"/>
                    </a:lnTo>
                    <a:lnTo>
                      <a:pt x="164" y="184"/>
                    </a:lnTo>
                    <a:lnTo>
                      <a:pt x="170" y="195"/>
                    </a:lnTo>
                    <a:lnTo>
                      <a:pt x="177" y="206"/>
                    </a:lnTo>
                    <a:lnTo>
                      <a:pt x="183" y="216"/>
                    </a:lnTo>
                    <a:lnTo>
                      <a:pt x="178" y="210"/>
                    </a:lnTo>
                    <a:lnTo>
                      <a:pt x="169" y="198"/>
                    </a:lnTo>
                    <a:lnTo>
                      <a:pt x="153" y="207"/>
                    </a:lnTo>
                    <a:lnTo>
                      <a:pt x="158" y="218"/>
                    </a:lnTo>
                    <a:lnTo>
                      <a:pt x="134" y="191"/>
                    </a:lnTo>
                    <a:lnTo>
                      <a:pt x="123" y="182"/>
                    </a:lnTo>
                    <a:lnTo>
                      <a:pt x="112" y="175"/>
                    </a:lnTo>
                    <a:lnTo>
                      <a:pt x="100" y="170"/>
                    </a:lnTo>
                    <a:lnTo>
                      <a:pt x="87" y="167"/>
                    </a:lnTo>
                    <a:lnTo>
                      <a:pt x="75" y="166"/>
                    </a:lnTo>
                    <a:lnTo>
                      <a:pt x="63" y="166"/>
                    </a:lnTo>
                    <a:lnTo>
                      <a:pt x="50" y="167"/>
                    </a:lnTo>
                    <a:lnTo>
                      <a:pt x="37" y="170"/>
                    </a:lnTo>
                    <a:lnTo>
                      <a:pt x="25" y="175"/>
                    </a:lnTo>
                    <a:lnTo>
                      <a:pt x="13" y="180"/>
                    </a:lnTo>
                    <a:lnTo>
                      <a:pt x="10" y="172"/>
                    </a:lnTo>
                    <a:lnTo>
                      <a:pt x="7" y="164"/>
                    </a:lnTo>
                    <a:lnTo>
                      <a:pt x="3" y="156"/>
                    </a:lnTo>
                    <a:lnTo>
                      <a:pt x="0" y="148"/>
                    </a:lnTo>
                    <a:lnTo>
                      <a:pt x="12" y="143"/>
                    </a:lnTo>
                    <a:lnTo>
                      <a:pt x="23" y="137"/>
                    </a:lnTo>
                    <a:lnTo>
                      <a:pt x="34" y="131"/>
                    </a:lnTo>
                    <a:lnTo>
                      <a:pt x="43" y="124"/>
                    </a:lnTo>
                    <a:lnTo>
                      <a:pt x="52" y="116"/>
                    </a:lnTo>
                    <a:lnTo>
                      <a:pt x="60" y="106"/>
                    </a:lnTo>
                    <a:lnTo>
                      <a:pt x="66" y="96"/>
                    </a:lnTo>
                    <a:lnTo>
                      <a:pt x="71" y="84"/>
                    </a:lnTo>
                    <a:lnTo>
                      <a:pt x="74" y="71"/>
                    </a:lnTo>
                    <a:lnTo>
                      <a:pt x="74" y="49"/>
                    </a:lnTo>
                    <a:lnTo>
                      <a:pt x="74" y="26"/>
                    </a:lnTo>
                    <a:lnTo>
                      <a:pt x="72" y="2"/>
                    </a:lnTo>
                    <a:lnTo>
                      <a:pt x="76" y="15"/>
                    </a:lnTo>
                    <a:lnTo>
                      <a:pt x="79" y="28"/>
                    </a:lnTo>
                    <a:lnTo>
                      <a:pt x="98" y="23"/>
                    </a:lnTo>
                    <a:lnTo>
                      <a:pt x="97" y="16"/>
                    </a:lnTo>
                    <a:lnTo>
                      <a:pt x="100" y="24"/>
                    </a:lnTo>
                    <a:lnTo>
                      <a:pt x="103" y="34"/>
                    </a:lnTo>
                    <a:lnTo>
                      <a:pt x="107" y="43"/>
                    </a:lnTo>
                    <a:lnTo>
                      <a:pt x="112" y="51"/>
                    </a:lnTo>
                    <a:lnTo>
                      <a:pt x="117" y="58"/>
                    </a:lnTo>
                    <a:lnTo>
                      <a:pt x="123" y="64"/>
                    </a:lnTo>
                    <a:lnTo>
                      <a:pt x="131" y="66"/>
                    </a:lnTo>
                    <a:lnTo>
                      <a:pt x="138" y="66"/>
                    </a:lnTo>
                    <a:lnTo>
                      <a:pt x="146" y="64"/>
                    </a:lnTo>
                    <a:lnTo>
                      <a:pt x="153" y="61"/>
                    </a:lnTo>
                    <a:lnTo>
                      <a:pt x="160" y="57"/>
                    </a:lnTo>
                    <a:lnTo>
                      <a:pt x="186" y="40"/>
                    </a:lnTo>
                    <a:lnTo>
                      <a:pt x="210" y="2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Freeform 1593"/>
              <p:cNvSpPr>
                <a:spLocks/>
              </p:cNvSpPr>
              <p:nvPr/>
            </p:nvSpPr>
            <p:spPr bwMode="auto">
              <a:xfrm>
                <a:off x="271463" y="1328738"/>
                <a:ext cx="23813" cy="79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5" y="5"/>
                  </a:cxn>
                  <a:cxn ang="0">
                    <a:pos x="0" y="1"/>
                  </a:cxn>
                  <a:cxn ang="0">
                    <a:pos x="14" y="0"/>
                  </a:cxn>
                </a:cxnLst>
                <a:rect l="0" t="0" r="r" b="b"/>
                <a:pathLst>
                  <a:path w="15" h="5">
                    <a:moveTo>
                      <a:pt x="14" y="0"/>
                    </a:moveTo>
                    <a:lnTo>
                      <a:pt x="15" y="5"/>
                    </a:lnTo>
                    <a:lnTo>
                      <a:pt x="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1594"/>
              <p:cNvSpPr>
                <a:spLocks/>
              </p:cNvSpPr>
              <p:nvPr/>
            </p:nvSpPr>
            <p:spPr bwMode="auto">
              <a:xfrm>
                <a:off x="263525" y="1330325"/>
                <a:ext cx="34925" cy="158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4"/>
                  </a:cxn>
                  <a:cxn ang="0">
                    <a:pos x="22" y="10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22" h="10">
                    <a:moveTo>
                      <a:pt x="5" y="0"/>
                    </a:moveTo>
                    <a:lnTo>
                      <a:pt x="20" y="4"/>
                    </a:lnTo>
                    <a:lnTo>
                      <a:pt x="22" y="10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1595"/>
              <p:cNvSpPr>
                <a:spLocks/>
              </p:cNvSpPr>
              <p:nvPr/>
            </p:nvSpPr>
            <p:spPr bwMode="auto">
              <a:xfrm>
                <a:off x="263525" y="1338263"/>
                <a:ext cx="365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22" y="5"/>
                  </a:cxn>
                  <a:cxn ang="0">
                    <a:pos x="22" y="8"/>
                  </a:cxn>
                  <a:cxn ang="0">
                    <a:pos x="23" y="10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4" y="1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Freeform 1596"/>
              <p:cNvSpPr>
                <a:spLocks/>
              </p:cNvSpPr>
              <p:nvPr/>
            </p:nvSpPr>
            <p:spPr bwMode="auto">
              <a:xfrm>
                <a:off x="265113" y="1347788"/>
                <a:ext cx="38100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2" y="4"/>
                  </a:cxn>
                  <a:cxn ang="0">
                    <a:pos x="23" y="8"/>
                  </a:cxn>
                  <a:cxn ang="0">
                    <a:pos x="24" y="11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lnTo>
                      <a:pt x="2" y="0"/>
                    </a:lnTo>
                    <a:lnTo>
                      <a:pt x="22" y="4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1597"/>
              <p:cNvSpPr>
                <a:spLocks/>
              </p:cNvSpPr>
              <p:nvPr/>
            </p:nvSpPr>
            <p:spPr bwMode="auto">
              <a:xfrm>
                <a:off x="268288" y="1357313"/>
                <a:ext cx="365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3" y="10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lnTo>
                      <a:pt x="22" y="5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C"/>
              </a:solidFill>
              <a:ln w="0">
                <a:solidFill>
                  <a:srgbClr val="CFAF1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1598"/>
              <p:cNvSpPr>
                <a:spLocks/>
              </p:cNvSpPr>
              <p:nvPr/>
            </p:nvSpPr>
            <p:spPr bwMode="auto">
              <a:xfrm>
                <a:off x="271463" y="1366838"/>
                <a:ext cx="349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4"/>
                  </a:cxn>
                  <a:cxn ang="0">
                    <a:pos x="22" y="9"/>
                  </a:cxn>
                  <a:cxn ang="0">
                    <a:pos x="19" y="10"/>
                  </a:cxn>
                  <a:cxn ang="0">
                    <a:pos x="1" y="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10">
                    <a:moveTo>
                      <a:pt x="0" y="0"/>
                    </a:moveTo>
                    <a:lnTo>
                      <a:pt x="21" y="4"/>
                    </a:lnTo>
                    <a:lnTo>
                      <a:pt x="22" y="9"/>
                    </a:lnTo>
                    <a:lnTo>
                      <a:pt x="19" y="10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C"/>
              </a:solidFill>
              <a:ln w="0">
                <a:solidFill>
                  <a:srgbClr val="CFAF1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Freeform 1599"/>
              <p:cNvSpPr>
                <a:spLocks/>
              </p:cNvSpPr>
              <p:nvPr/>
            </p:nvSpPr>
            <p:spPr bwMode="auto">
              <a:xfrm>
                <a:off x="273050" y="1376363"/>
                <a:ext cx="285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4"/>
                  </a:cxn>
                  <a:cxn ang="0">
                    <a:pos x="7" y="7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18" y="4"/>
                    </a:lnTo>
                    <a:lnTo>
                      <a:pt x="7" y="7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1600"/>
              <p:cNvSpPr>
                <a:spLocks/>
              </p:cNvSpPr>
              <p:nvPr/>
            </p:nvSpPr>
            <p:spPr bwMode="auto">
              <a:xfrm>
                <a:off x="276225" y="1385888"/>
                <a:ext cx="793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Freeform 1601"/>
              <p:cNvSpPr>
                <a:spLocks/>
              </p:cNvSpPr>
              <p:nvPr/>
            </p:nvSpPr>
            <p:spPr bwMode="auto">
              <a:xfrm>
                <a:off x="263525" y="1328738"/>
                <a:ext cx="42863" cy="603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2" y="14"/>
                  </a:cxn>
                  <a:cxn ang="0">
                    <a:pos x="24" y="20"/>
                  </a:cxn>
                  <a:cxn ang="0">
                    <a:pos x="26" y="26"/>
                  </a:cxn>
                  <a:cxn ang="0">
                    <a:pos x="27" y="33"/>
                  </a:cxn>
                  <a:cxn ang="0">
                    <a:pos x="8" y="38"/>
                  </a:cxn>
                  <a:cxn ang="0">
                    <a:pos x="5" y="25"/>
                  </a:cxn>
                  <a:cxn ang="0">
                    <a:pos x="1" y="12"/>
                  </a:cxn>
                  <a:cxn ang="0">
                    <a:pos x="0" y="2"/>
                  </a:cxn>
                  <a:cxn ang="0">
                    <a:pos x="19" y="0"/>
                  </a:cxn>
                </a:cxnLst>
                <a:rect l="0" t="0" r="r" b="b"/>
                <a:pathLst>
                  <a:path w="27" h="38">
                    <a:moveTo>
                      <a:pt x="19" y="0"/>
                    </a:moveTo>
                    <a:lnTo>
                      <a:pt x="22" y="14"/>
                    </a:lnTo>
                    <a:lnTo>
                      <a:pt x="24" y="20"/>
                    </a:lnTo>
                    <a:lnTo>
                      <a:pt x="26" y="26"/>
                    </a:lnTo>
                    <a:lnTo>
                      <a:pt x="27" y="33"/>
                    </a:lnTo>
                    <a:lnTo>
                      <a:pt x="8" y="38"/>
                    </a:lnTo>
                    <a:lnTo>
                      <a:pt x="5" y="25"/>
                    </a:lnTo>
                    <a:lnTo>
                      <a:pt x="1" y="12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Freeform 1602"/>
              <p:cNvSpPr>
                <a:spLocks/>
              </p:cNvSpPr>
              <p:nvPr/>
            </p:nvSpPr>
            <p:spPr bwMode="auto">
              <a:xfrm>
                <a:off x="384175" y="1536700"/>
                <a:ext cx="444500" cy="447675"/>
              </a:xfrm>
              <a:custGeom>
                <a:avLst/>
                <a:gdLst/>
                <a:ahLst/>
                <a:cxnLst>
                  <a:cxn ang="0">
                    <a:pos x="181" y="12"/>
                  </a:cxn>
                  <a:cxn ang="0">
                    <a:pos x="182" y="37"/>
                  </a:cxn>
                  <a:cxn ang="0">
                    <a:pos x="171" y="67"/>
                  </a:cxn>
                  <a:cxn ang="0">
                    <a:pos x="166" y="87"/>
                  </a:cxn>
                  <a:cxn ang="0">
                    <a:pos x="164" y="96"/>
                  </a:cxn>
                  <a:cxn ang="0">
                    <a:pos x="162" y="105"/>
                  </a:cxn>
                  <a:cxn ang="0">
                    <a:pos x="161" y="113"/>
                  </a:cxn>
                  <a:cxn ang="0">
                    <a:pos x="165" y="119"/>
                  </a:cxn>
                  <a:cxn ang="0">
                    <a:pos x="192" y="116"/>
                  </a:cxn>
                  <a:cxn ang="0">
                    <a:pos x="236" y="100"/>
                  </a:cxn>
                  <a:cxn ang="0">
                    <a:pos x="280" y="107"/>
                  </a:cxn>
                  <a:cxn ang="0">
                    <a:pos x="236" y="127"/>
                  </a:cxn>
                  <a:cxn ang="0">
                    <a:pos x="174" y="164"/>
                  </a:cxn>
                  <a:cxn ang="0">
                    <a:pos x="164" y="172"/>
                  </a:cxn>
                  <a:cxn ang="0">
                    <a:pos x="154" y="182"/>
                  </a:cxn>
                  <a:cxn ang="0">
                    <a:pos x="147" y="194"/>
                  </a:cxn>
                  <a:cxn ang="0">
                    <a:pos x="148" y="210"/>
                  </a:cxn>
                  <a:cxn ang="0">
                    <a:pos x="165" y="228"/>
                  </a:cxn>
                  <a:cxn ang="0">
                    <a:pos x="196" y="251"/>
                  </a:cxn>
                  <a:cxn ang="0">
                    <a:pos x="173" y="238"/>
                  </a:cxn>
                  <a:cxn ang="0">
                    <a:pos x="166" y="256"/>
                  </a:cxn>
                  <a:cxn ang="0">
                    <a:pos x="155" y="253"/>
                  </a:cxn>
                  <a:cxn ang="0">
                    <a:pos x="125" y="241"/>
                  </a:cxn>
                  <a:cxn ang="0">
                    <a:pos x="96" y="240"/>
                  </a:cxn>
                  <a:cxn ang="0">
                    <a:pos x="69" y="248"/>
                  </a:cxn>
                  <a:cxn ang="0">
                    <a:pos x="45" y="262"/>
                  </a:cxn>
                  <a:cxn ang="0">
                    <a:pos x="24" y="282"/>
                  </a:cxn>
                  <a:cxn ang="0">
                    <a:pos x="9" y="248"/>
                  </a:cxn>
                  <a:cxn ang="0">
                    <a:pos x="24" y="229"/>
                  </a:cxn>
                  <a:cxn ang="0">
                    <a:pos x="36" y="208"/>
                  </a:cxn>
                  <a:cxn ang="0">
                    <a:pos x="41" y="184"/>
                  </a:cxn>
                  <a:cxn ang="0">
                    <a:pos x="39" y="158"/>
                  </a:cxn>
                  <a:cxn ang="0">
                    <a:pos x="22" y="117"/>
                  </a:cxn>
                  <a:cxn ang="0">
                    <a:pos x="26" y="116"/>
                  </a:cxn>
                  <a:cxn ang="0">
                    <a:pos x="36" y="95"/>
                  </a:cxn>
                  <a:cxn ang="0">
                    <a:pos x="50" y="111"/>
                  </a:cxn>
                  <a:cxn ang="0">
                    <a:pos x="65" y="124"/>
                  </a:cxn>
                  <a:cxn ang="0">
                    <a:pos x="82" y="132"/>
                  </a:cxn>
                  <a:cxn ang="0">
                    <a:pos x="94" y="130"/>
                  </a:cxn>
                  <a:cxn ang="0">
                    <a:pos x="104" y="122"/>
                  </a:cxn>
                  <a:cxn ang="0">
                    <a:pos x="113" y="113"/>
                  </a:cxn>
                  <a:cxn ang="0">
                    <a:pos x="146" y="58"/>
                  </a:cxn>
                  <a:cxn ang="0">
                    <a:pos x="173" y="0"/>
                  </a:cxn>
                </a:cxnLst>
                <a:rect l="0" t="0" r="r" b="b"/>
                <a:pathLst>
                  <a:path w="280" h="282">
                    <a:moveTo>
                      <a:pt x="173" y="0"/>
                    </a:moveTo>
                    <a:lnTo>
                      <a:pt x="181" y="12"/>
                    </a:lnTo>
                    <a:lnTo>
                      <a:pt x="189" y="23"/>
                    </a:lnTo>
                    <a:lnTo>
                      <a:pt x="182" y="37"/>
                    </a:lnTo>
                    <a:lnTo>
                      <a:pt x="176" y="51"/>
                    </a:lnTo>
                    <a:lnTo>
                      <a:pt x="171" y="67"/>
                    </a:lnTo>
                    <a:lnTo>
                      <a:pt x="166" y="83"/>
                    </a:lnTo>
                    <a:lnTo>
                      <a:pt x="166" y="87"/>
                    </a:lnTo>
                    <a:lnTo>
                      <a:pt x="165" y="91"/>
                    </a:lnTo>
                    <a:lnTo>
                      <a:pt x="164" y="96"/>
                    </a:lnTo>
                    <a:lnTo>
                      <a:pt x="162" y="100"/>
                    </a:lnTo>
                    <a:lnTo>
                      <a:pt x="162" y="105"/>
                    </a:lnTo>
                    <a:lnTo>
                      <a:pt x="161" y="109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5" y="119"/>
                    </a:lnTo>
                    <a:lnTo>
                      <a:pt x="170" y="121"/>
                    </a:lnTo>
                    <a:lnTo>
                      <a:pt x="192" y="116"/>
                    </a:lnTo>
                    <a:lnTo>
                      <a:pt x="215" y="108"/>
                    </a:lnTo>
                    <a:lnTo>
                      <a:pt x="236" y="100"/>
                    </a:lnTo>
                    <a:lnTo>
                      <a:pt x="258" y="90"/>
                    </a:lnTo>
                    <a:lnTo>
                      <a:pt x="280" y="107"/>
                    </a:lnTo>
                    <a:lnTo>
                      <a:pt x="258" y="116"/>
                    </a:lnTo>
                    <a:lnTo>
                      <a:pt x="236" y="127"/>
                    </a:lnTo>
                    <a:lnTo>
                      <a:pt x="216" y="138"/>
                    </a:lnTo>
                    <a:lnTo>
                      <a:pt x="174" y="164"/>
                    </a:lnTo>
                    <a:lnTo>
                      <a:pt x="169" y="168"/>
                    </a:lnTo>
                    <a:lnTo>
                      <a:pt x="164" y="172"/>
                    </a:lnTo>
                    <a:lnTo>
                      <a:pt x="158" y="177"/>
                    </a:lnTo>
                    <a:lnTo>
                      <a:pt x="154" y="182"/>
                    </a:lnTo>
                    <a:lnTo>
                      <a:pt x="150" y="188"/>
                    </a:lnTo>
                    <a:lnTo>
                      <a:pt x="147" y="194"/>
                    </a:lnTo>
                    <a:lnTo>
                      <a:pt x="146" y="200"/>
                    </a:lnTo>
                    <a:lnTo>
                      <a:pt x="148" y="210"/>
                    </a:lnTo>
                    <a:lnTo>
                      <a:pt x="156" y="219"/>
                    </a:lnTo>
                    <a:lnTo>
                      <a:pt x="165" y="228"/>
                    </a:lnTo>
                    <a:lnTo>
                      <a:pt x="176" y="236"/>
                    </a:lnTo>
                    <a:lnTo>
                      <a:pt x="196" y="251"/>
                    </a:lnTo>
                    <a:lnTo>
                      <a:pt x="186" y="245"/>
                    </a:lnTo>
                    <a:lnTo>
                      <a:pt x="173" y="238"/>
                    </a:lnTo>
                    <a:lnTo>
                      <a:pt x="161" y="253"/>
                    </a:lnTo>
                    <a:lnTo>
                      <a:pt x="166" y="256"/>
                    </a:lnTo>
                    <a:lnTo>
                      <a:pt x="170" y="260"/>
                    </a:lnTo>
                    <a:lnTo>
                      <a:pt x="155" y="253"/>
                    </a:lnTo>
                    <a:lnTo>
                      <a:pt x="140" y="245"/>
                    </a:lnTo>
                    <a:lnTo>
                      <a:pt x="125" y="241"/>
                    </a:lnTo>
                    <a:lnTo>
                      <a:pt x="111" y="239"/>
                    </a:lnTo>
                    <a:lnTo>
                      <a:pt x="96" y="240"/>
                    </a:lnTo>
                    <a:lnTo>
                      <a:pt x="83" y="243"/>
                    </a:lnTo>
                    <a:lnTo>
                      <a:pt x="69" y="248"/>
                    </a:lnTo>
                    <a:lnTo>
                      <a:pt x="57" y="254"/>
                    </a:lnTo>
                    <a:lnTo>
                      <a:pt x="45" y="262"/>
                    </a:lnTo>
                    <a:lnTo>
                      <a:pt x="34" y="271"/>
                    </a:lnTo>
                    <a:lnTo>
                      <a:pt x="24" y="282"/>
                    </a:lnTo>
                    <a:lnTo>
                      <a:pt x="0" y="257"/>
                    </a:lnTo>
                    <a:lnTo>
                      <a:pt x="9" y="248"/>
                    </a:lnTo>
                    <a:lnTo>
                      <a:pt x="17" y="239"/>
                    </a:lnTo>
                    <a:lnTo>
                      <a:pt x="24" y="229"/>
                    </a:lnTo>
                    <a:lnTo>
                      <a:pt x="31" y="218"/>
                    </a:lnTo>
                    <a:lnTo>
                      <a:pt x="36" y="208"/>
                    </a:lnTo>
                    <a:lnTo>
                      <a:pt x="39" y="196"/>
                    </a:lnTo>
                    <a:lnTo>
                      <a:pt x="41" y="184"/>
                    </a:lnTo>
                    <a:lnTo>
                      <a:pt x="41" y="171"/>
                    </a:lnTo>
                    <a:lnTo>
                      <a:pt x="39" y="158"/>
                    </a:lnTo>
                    <a:lnTo>
                      <a:pt x="31" y="138"/>
                    </a:lnTo>
                    <a:lnTo>
                      <a:pt x="22" y="117"/>
                    </a:lnTo>
                    <a:lnTo>
                      <a:pt x="11" y="97"/>
                    </a:lnTo>
                    <a:lnTo>
                      <a:pt x="26" y="116"/>
                    </a:lnTo>
                    <a:lnTo>
                      <a:pt x="41" y="103"/>
                    </a:lnTo>
                    <a:lnTo>
                      <a:pt x="36" y="95"/>
                    </a:lnTo>
                    <a:lnTo>
                      <a:pt x="43" y="102"/>
                    </a:lnTo>
                    <a:lnTo>
                      <a:pt x="50" y="111"/>
                    </a:lnTo>
                    <a:lnTo>
                      <a:pt x="57" y="118"/>
                    </a:lnTo>
                    <a:lnTo>
                      <a:pt x="65" y="124"/>
                    </a:lnTo>
                    <a:lnTo>
                      <a:pt x="73" y="129"/>
                    </a:lnTo>
                    <a:lnTo>
                      <a:pt x="82" y="132"/>
                    </a:lnTo>
                    <a:lnTo>
                      <a:pt x="88" y="132"/>
                    </a:lnTo>
                    <a:lnTo>
                      <a:pt x="94" y="130"/>
                    </a:lnTo>
                    <a:lnTo>
                      <a:pt x="99" y="127"/>
                    </a:lnTo>
                    <a:lnTo>
                      <a:pt x="104" y="122"/>
                    </a:lnTo>
                    <a:lnTo>
                      <a:pt x="109" y="118"/>
                    </a:lnTo>
                    <a:lnTo>
                      <a:pt x="113" y="113"/>
                    </a:lnTo>
                    <a:lnTo>
                      <a:pt x="131" y="86"/>
                    </a:lnTo>
                    <a:lnTo>
                      <a:pt x="146" y="58"/>
                    </a:lnTo>
                    <a:lnTo>
                      <a:pt x="161" y="3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Freeform 1603"/>
              <p:cNvSpPr>
                <a:spLocks/>
              </p:cNvSpPr>
              <p:nvPr/>
            </p:nvSpPr>
            <p:spPr bwMode="auto">
              <a:xfrm>
                <a:off x="419100" y="165893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A705"/>
              </a:solidFill>
              <a:ln w="0">
                <a:solidFill>
                  <a:srgbClr val="CAA70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Freeform 1604"/>
              <p:cNvSpPr>
                <a:spLocks/>
              </p:cNvSpPr>
              <p:nvPr/>
            </p:nvSpPr>
            <p:spPr bwMode="auto">
              <a:xfrm>
                <a:off x="404813" y="1660525"/>
                <a:ext cx="22225" cy="95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14" h="6">
                    <a:moveTo>
                      <a:pt x="9" y="0"/>
                    </a:moveTo>
                    <a:lnTo>
                      <a:pt x="10" y="0"/>
                    </a:lnTo>
                    <a:lnTo>
                      <a:pt x="14" y="6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Freeform 1605"/>
              <p:cNvSpPr>
                <a:spLocks/>
              </p:cNvSpPr>
              <p:nvPr/>
            </p:nvSpPr>
            <p:spPr bwMode="auto">
              <a:xfrm>
                <a:off x="393700" y="1666875"/>
                <a:ext cx="39688" cy="111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" y="2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25" h="7">
                    <a:moveTo>
                      <a:pt x="7" y="0"/>
                    </a:moveTo>
                    <a:lnTo>
                      <a:pt x="21" y="2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1606"/>
              <p:cNvSpPr>
                <a:spLocks/>
              </p:cNvSpPr>
              <p:nvPr/>
            </p:nvSpPr>
            <p:spPr bwMode="auto">
              <a:xfrm>
                <a:off x="393700" y="1674813"/>
                <a:ext cx="47625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lnTo>
                      <a:pt x="25" y="2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A502"/>
              </a:solidFill>
              <a:ln w="0">
                <a:solidFill>
                  <a:srgbClr val="C9A50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Freeform 1607"/>
              <p:cNvSpPr>
                <a:spLocks/>
              </p:cNvSpPr>
              <p:nvPr/>
            </p:nvSpPr>
            <p:spPr bwMode="auto">
              <a:xfrm>
                <a:off x="398463" y="1684338"/>
                <a:ext cx="49213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"/>
                  </a:cxn>
                  <a:cxn ang="0">
                    <a:pos x="31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lnTo>
                      <a:pt x="27" y="2"/>
                    </a:lnTo>
                    <a:lnTo>
                      <a:pt x="31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Freeform 1608"/>
              <p:cNvSpPr>
                <a:spLocks/>
              </p:cNvSpPr>
              <p:nvPr/>
            </p:nvSpPr>
            <p:spPr bwMode="auto">
              <a:xfrm>
                <a:off x="404813" y="1693863"/>
                <a:ext cx="444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7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28" h="7">
                    <a:moveTo>
                      <a:pt x="0" y="0"/>
                    </a:moveTo>
                    <a:lnTo>
                      <a:pt x="27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Freeform 1609"/>
              <p:cNvSpPr>
                <a:spLocks/>
              </p:cNvSpPr>
              <p:nvPr/>
            </p:nvSpPr>
            <p:spPr bwMode="auto">
              <a:xfrm>
                <a:off x="412750" y="1703388"/>
                <a:ext cx="317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"/>
                  </a:cxn>
                  <a:cxn ang="0">
                    <a:pos x="14" y="6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20" y="1"/>
                    </a:lnTo>
                    <a:lnTo>
                      <a:pt x="14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1610"/>
              <p:cNvSpPr>
                <a:spLocks/>
              </p:cNvSpPr>
              <p:nvPr/>
            </p:nvSpPr>
            <p:spPr bwMode="auto">
              <a:xfrm>
                <a:off x="419100" y="1712913"/>
                <a:ext cx="15875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1611"/>
              <p:cNvSpPr>
                <a:spLocks/>
              </p:cNvSpPr>
              <p:nvPr/>
            </p:nvSpPr>
            <p:spPr bwMode="auto">
              <a:xfrm>
                <a:off x="393700" y="1658938"/>
                <a:ext cx="55563" cy="619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12"/>
                  </a:cxn>
                  <a:cxn ang="0">
                    <a:pos x="30" y="18"/>
                  </a:cxn>
                  <a:cxn ang="0">
                    <a:pos x="35" y="26"/>
                  </a:cxn>
                  <a:cxn ang="0">
                    <a:pos x="20" y="39"/>
                  </a:cxn>
                  <a:cxn ang="0">
                    <a:pos x="5" y="20"/>
                  </a:cxn>
                  <a:cxn ang="0">
                    <a:pos x="0" y="9"/>
                  </a:cxn>
                  <a:cxn ang="0">
                    <a:pos x="16" y="0"/>
                  </a:cxn>
                </a:cxnLst>
                <a:rect l="0" t="0" r="r" b="b"/>
                <a:pathLst>
                  <a:path w="35" h="39">
                    <a:moveTo>
                      <a:pt x="16" y="0"/>
                    </a:moveTo>
                    <a:lnTo>
                      <a:pt x="25" y="12"/>
                    </a:lnTo>
                    <a:lnTo>
                      <a:pt x="30" y="18"/>
                    </a:lnTo>
                    <a:lnTo>
                      <a:pt x="35" y="26"/>
                    </a:lnTo>
                    <a:lnTo>
                      <a:pt x="20" y="39"/>
                    </a:lnTo>
                    <a:lnTo>
                      <a:pt x="5" y="20"/>
                    </a:lnTo>
                    <a:lnTo>
                      <a:pt x="0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1612"/>
              <p:cNvSpPr>
                <a:spLocks/>
              </p:cNvSpPr>
              <p:nvPr/>
            </p:nvSpPr>
            <p:spPr bwMode="auto">
              <a:xfrm>
                <a:off x="654050" y="1709738"/>
                <a:ext cx="401638" cy="503238"/>
              </a:xfrm>
              <a:custGeom>
                <a:avLst/>
                <a:gdLst/>
                <a:ahLst/>
                <a:cxnLst>
                  <a:cxn ang="0">
                    <a:pos x="137" y="14"/>
                  </a:cxn>
                  <a:cxn ang="0">
                    <a:pos x="136" y="46"/>
                  </a:cxn>
                  <a:cxn ang="0">
                    <a:pos x="138" y="79"/>
                  </a:cxn>
                  <a:cxn ang="0">
                    <a:pos x="140" y="87"/>
                  </a:cxn>
                  <a:cxn ang="0">
                    <a:pos x="142" y="96"/>
                  </a:cxn>
                  <a:cxn ang="0">
                    <a:pos x="143" y="105"/>
                  </a:cxn>
                  <a:cxn ang="0">
                    <a:pos x="148" y="111"/>
                  </a:cxn>
                  <a:cxn ang="0">
                    <a:pos x="156" y="114"/>
                  </a:cxn>
                  <a:cxn ang="0">
                    <a:pos x="193" y="84"/>
                  </a:cxn>
                  <a:cxn ang="0">
                    <a:pos x="226" y="51"/>
                  </a:cxn>
                  <a:cxn ang="0">
                    <a:pos x="253" y="57"/>
                  </a:cxn>
                  <a:cxn ang="0">
                    <a:pos x="225" y="86"/>
                  </a:cxn>
                  <a:cxn ang="0">
                    <a:pos x="200" y="118"/>
                  </a:cxn>
                  <a:cxn ang="0">
                    <a:pos x="173" y="158"/>
                  </a:cxn>
                  <a:cxn ang="0">
                    <a:pos x="166" y="173"/>
                  </a:cxn>
                  <a:cxn ang="0">
                    <a:pos x="163" y="188"/>
                  </a:cxn>
                  <a:cxn ang="0">
                    <a:pos x="170" y="204"/>
                  </a:cxn>
                  <a:cxn ang="0">
                    <a:pos x="198" y="215"/>
                  </a:cxn>
                  <a:cxn ang="0">
                    <a:pos x="227" y="222"/>
                  </a:cxn>
                  <a:cxn ang="0">
                    <a:pos x="223" y="222"/>
                  </a:cxn>
                  <a:cxn ang="0">
                    <a:pos x="207" y="220"/>
                  </a:cxn>
                  <a:cxn ang="0">
                    <a:pos x="208" y="240"/>
                  </a:cxn>
                  <a:cxn ang="0">
                    <a:pos x="195" y="240"/>
                  </a:cxn>
                  <a:cxn ang="0">
                    <a:pos x="163" y="241"/>
                  </a:cxn>
                  <a:cxn ang="0">
                    <a:pos x="138" y="249"/>
                  </a:cxn>
                  <a:cxn ang="0">
                    <a:pos x="117" y="263"/>
                  </a:cxn>
                  <a:cxn ang="0">
                    <a:pos x="101" y="282"/>
                  </a:cxn>
                  <a:cxn ang="0">
                    <a:pos x="88" y="305"/>
                  </a:cxn>
                  <a:cxn ang="0">
                    <a:pos x="76" y="314"/>
                  </a:cxn>
                  <a:cxn ang="0">
                    <a:pos x="60" y="307"/>
                  </a:cxn>
                  <a:cxn ang="0">
                    <a:pos x="57" y="291"/>
                  </a:cxn>
                  <a:cxn ang="0">
                    <a:pos x="64" y="264"/>
                  </a:cxn>
                  <a:cxn ang="0">
                    <a:pos x="65" y="237"/>
                  </a:cxn>
                  <a:cxn ang="0">
                    <a:pos x="57" y="210"/>
                  </a:cxn>
                  <a:cxn ang="0">
                    <a:pos x="35" y="182"/>
                  </a:cxn>
                  <a:cxn ang="0">
                    <a:pos x="0" y="151"/>
                  </a:cxn>
                  <a:cxn ang="0">
                    <a:pos x="24" y="164"/>
                  </a:cxn>
                  <a:cxn ang="0">
                    <a:pos x="26" y="142"/>
                  </a:cxn>
                  <a:cxn ang="0">
                    <a:pos x="52" y="154"/>
                  </a:cxn>
                  <a:cxn ang="0">
                    <a:pos x="71" y="158"/>
                  </a:cxn>
                  <a:cxn ang="0">
                    <a:pos x="85" y="155"/>
                  </a:cxn>
                  <a:cxn ang="0">
                    <a:pos x="93" y="145"/>
                  </a:cxn>
                  <a:cxn ang="0">
                    <a:pos x="100" y="127"/>
                  </a:cxn>
                  <a:cxn ang="0">
                    <a:pos x="111" y="64"/>
                  </a:cxn>
                  <a:cxn ang="0">
                    <a:pos x="113" y="0"/>
                  </a:cxn>
                </a:cxnLst>
                <a:rect l="0" t="0" r="r" b="b"/>
                <a:pathLst>
                  <a:path w="253" h="317">
                    <a:moveTo>
                      <a:pt x="113" y="0"/>
                    </a:moveTo>
                    <a:lnTo>
                      <a:pt x="137" y="14"/>
                    </a:lnTo>
                    <a:lnTo>
                      <a:pt x="136" y="30"/>
                    </a:lnTo>
                    <a:lnTo>
                      <a:pt x="136" y="46"/>
                    </a:lnTo>
                    <a:lnTo>
                      <a:pt x="137" y="62"/>
                    </a:lnTo>
                    <a:lnTo>
                      <a:pt x="138" y="79"/>
                    </a:lnTo>
                    <a:lnTo>
                      <a:pt x="140" y="83"/>
                    </a:lnTo>
                    <a:lnTo>
                      <a:pt x="140" y="87"/>
                    </a:lnTo>
                    <a:lnTo>
                      <a:pt x="141" y="92"/>
                    </a:lnTo>
                    <a:lnTo>
                      <a:pt x="142" y="96"/>
                    </a:lnTo>
                    <a:lnTo>
                      <a:pt x="142" y="101"/>
                    </a:lnTo>
                    <a:lnTo>
                      <a:pt x="143" y="105"/>
                    </a:lnTo>
                    <a:lnTo>
                      <a:pt x="145" y="109"/>
                    </a:lnTo>
                    <a:lnTo>
                      <a:pt x="148" y="111"/>
                    </a:lnTo>
                    <a:lnTo>
                      <a:pt x="151" y="113"/>
                    </a:lnTo>
                    <a:lnTo>
                      <a:pt x="156" y="114"/>
                    </a:lnTo>
                    <a:lnTo>
                      <a:pt x="175" y="99"/>
                    </a:lnTo>
                    <a:lnTo>
                      <a:pt x="193" y="84"/>
                    </a:lnTo>
                    <a:lnTo>
                      <a:pt x="210" y="68"/>
                    </a:lnTo>
                    <a:lnTo>
                      <a:pt x="226" y="51"/>
                    </a:lnTo>
                    <a:lnTo>
                      <a:pt x="240" y="54"/>
                    </a:lnTo>
                    <a:lnTo>
                      <a:pt x="253" y="57"/>
                    </a:lnTo>
                    <a:lnTo>
                      <a:pt x="239" y="71"/>
                    </a:lnTo>
                    <a:lnTo>
                      <a:pt x="225" y="86"/>
                    </a:lnTo>
                    <a:lnTo>
                      <a:pt x="213" y="102"/>
                    </a:lnTo>
                    <a:lnTo>
                      <a:pt x="200" y="118"/>
                    </a:lnTo>
                    <a:lnTo>
                      <a:pt x="177" y="151"/>
                    </a:lnTo>
                    <a:lnTo>
                      <a:pt x="173" y="158"/>
                    </a:lnTo>
                    <a:lnTo>
                      <a:pt x="169" y="165"/>
                    </a:lnTo>
                    <a:lnTo>
                      <a:pt x="166" y="173"/>
                    </a:lnTo>
                    <a:lnTo>
                      <a:pt x="164" y="180"/>
                    </a:lnTo>
                    <a:lnTo>
                      <a:pt x="163" y="188"/>
                    </a:lnTo>
                    <a:lnTo>
                      <a:pt x="165" y="196"/>
                    </a:lnTo>
                    <a:lnTo>
                      <a:pt x="170" y="204"/>
                    </a:lnTo>
                    <a:lnTo>
                      <a:pt x="183" y="210"/>
                    </a:lnTo>
                    <a:lnTo>
                      <a:pt x="198" y="215"/>
                    </a:lnTo>
                    <a:lnTo>
                      <a:pt x="213" y="219"/>
                    </a:lnTo>
                    <a:lnTo>
                      <a:pt x="227" y="222"/>
                    </a:lnTo>
                    <a:lnTo>
                      <a:pt x="225" y="222"/>
                    </a:lnTo>
                    <a:lnTo>
                      <a:pt x="223" y="222"/>
                    </a:lnTo>
                    <a:lnTo>
                      <a:pt x="221" y="222"/>
                    </a:lnTo>
                    <a:lnTo>
                      <a:pt x="207" y="220"/>
                    </a:lnTo>
                    <a:lnTo>
                      <a:pt x="202" y="238"/>
                    </a:lnTo>
                    <a:lnTo>
                      <a:pt x="208" y="240"/>
                    </a:lnTo>
                    <a:lnTo>
                      <a:pt x="214" y="242"/>
                    </a:lnTo>
                    <a:lnTo>
                      <a:pt x="195" y="240"/>
                    </a:lnTo>
                    <a:lnTo>
                      <a:pt x="177" y="239"/>
                    </a:lnTo>
                    <a:lnTo>
                      <a:pt x="163" y="241"/>
                    </a:lnTo>
                    <a:lnTo>
                      <a:pt x="150" y="244"/>
                    </a:lnTo>
                    <a:lnTo>
                      <a:pt x="138" y="249"/>
                    </a:lnTo>
                    <a:lnTo>
                      <a:pt x="127" y="255"/>
                    </a:lnTo>
                    <a:lnTo>
                      <a:pt x="117" y="263"/>
                    </a:lnTo>
                    <a:lnTo>
                      <a:pt x="109" y="272"/>
                    </a:lnTo>
                    <a:lnTo>
                      <a:pt x="101" y="282"/>
                    </a:lnTo>
                    <a:lnTo>
                      <a:pt x="94" y="293"/>
                    </a:lnTo>
                    <a:lnTo>
                      <a:pt x="88" y="305"/>
                    </a:lnTo>
                    <a:lnTo>
                      <a:pt x="83" y="317"/>
                    </a:lnTo>
                    <a:lnTo>
                      <a:pt x="76" y="314"/>
                    </a:lnTo>
                    <a:lnTo>
                      <a:pt x="68" y="311"/>
                    </a:lnTo>
                    <a:lnTo>
                      <a:pt x="60" y="307"/>
                    </a:lnTo>
                    <a:lnTo>
                      <a:pt x="52" y="304"/>
                    </a:lnTo>
                    <a:lnTo>
                      <a:pt x="57" y="291"/>
                    </a:lnTo>
                    <a:lnTo>
                      <a:pt x="61" y="277"/>
                    </a:lnTo>
                    <a:lnTo>
                      <a:pt x="64" y="264"/>
                    </a:lnTo>
                    <a:lnTo>
                      <a:pt x="66" y="250"/>
                    </a:lnTo>
                    <a:lnTo>
                      <a:pt x="65" y="237"/>
                    </a:lnTo>
                    <a:lnTo>
                      <a:pt x="62" y="223"/>
                    </a:lnTo>
                    <a:lnTo>
                      <a:pt x="57" y="210"/>
                    </a:lnTo>
                    <a:lnTo>
                      <a:pt x="49" y="197"/>
                    </a:lnTo>
                    <a:lnTo>
                      <a:pt x="35" y="182"/>
                    </a:lnTo>
                    <a:lnTo>
                      <a:pt x="18" y="166"/>
                    </a:lnTo>
                    <a:lnTo>
                      <a:pt x="0" y="151"/>
                    </a:lnTo>
                    <a:lnTo>
                      <a:pt x="12" y="157"/>
                    </a:lnTo>
                    <a:lnTo>
                      <a:pt x="24" y="164"/>
                    </a:lnTo>
                    <a:lnTo>
                      <a:pt x="33" y="147"/>
                    </a:lnTo>
                    <a:lnTo>
                      <a:pt x="26" y="142"/>
                    </a:lnTo>
                    <a:lnTo>
                      <a:pt x="44" y="150"/>
                    </a:lnTo>
                    <a:lnTo>
                      <a:pt x="52" y="154"/>
                    </a:lnTo>
                    <a:lnTo>
                      <a:pt x="62" y="156"/>
                    </a:lnTo>
                    <a:lnTo>
                      <a:pt x="71" y="158"/>
                    </a:lnTo>
                    <a:lnTo>
                      <a:pt x="79" y="158"/>
                    </a:lnTo>
                    <a:lnTo>
                      <a:pt x="85" y="155"/>
                    </a:lnTo>
                    <a:lnTo>
                      <a:pt x="90" y="150"/>
                    </a:lnTo>
                    <a:lnTo>
                      <a:pt x="93" y="145"/>
                    </a:lnTo>
                    <a:lnTo>
                      <a:pt x="96" y="139"/>
                    </a:lnTo>
                    <a:lnTo>
                      <a:pt x="100" y="127"/>
                    </a:lnTo>
                    <a:lnTo>
                      <a:pt x="107" y="95"/>
                    </a:lnTo>
                    <a:lnTo>
                      <a:pt x="111" y="64"/>
                    </a:lnTo>
                    <a:lnTo>
                      <a:pt x="113" y="3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1613"/>
              <p:cNvSpPr>
                <a:spLocks/>
              </p:cNvSpPr>
              <p:nvPr/>
            </p:nvSpPr>
            <p:spPr bwMode="auto">
              <a:xfrm>
                <a:off x="655638" y="1914525"/>
                <a:ext cx="952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6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1614"/>
              <p:cNvSpPr>
                <a:spLocks/>
              </p:cNvSpPr>
              <p:nvPr/>
            </p:nvSpPr>
            <p:spPr bwMode="auto">
              <a:xfrm>
                <a:off x="647700" y="1917700"/>
                <a:ext cx="31750" cy="95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5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20" h="6">
                    <a:moveTo>
                      <a:pt x="11" y="0"/>
                    </a:moveTo>
                    <a:lnTo>
                      <a:pt x="20" y="5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Freeform 1615"/>
              <p:cNvSpPr>
                <a:spLocks/>
              </p:cNvSpPr>
              <p:nvPr/>
            </p:nvSpPr>
            <p:spPr bwMode="auto">
              <a:xfrm>
                <a:off x="641350" y="1925638"/>
                <a:ext cx="52388" cy="111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3" y="5"/>
                  </a:cxn>
                  <a:cxn ang="0">
                    <a:pos x="0" y="7"/>
                  </a:cxn>
                  <a:cxn ang="0">
                    <a:pos x="4" y="1"/>
                  </a:cxn>
                  <a:cxn ang="0">
                    <a:pos x="24" y="0"/>
                  </a:cxn>
                </a:cxnLst>
                <a:rect l="0" t="0" r="r" b="b"/>
                <a:pathLst>
                  <a:path w="33" h="7">
                    <a:moveTo>
                      <a:pt x="24" y="0"/>
                    </a:moveTo>
                    <a:lnTo>
                      <a:pt x="33" y="5"/>
                    </a:lnTo>
                    <a:lnTo>
                      <a:pt x="0" y="7"/>
                    </a:lnTo>
                    <a:lnTo>
                      <a:pt x="4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Freeform 1616"/>
              <p:cNvSpPr>
                <a:spLocks/>
              </p:cNvSpPr>
              <p:nvPr/>
            </p:nvSpPr>
            <p:spPr bwMode="auto">
              <a:xfrm>
                <a:off x="639763" y="1933575"/>
                <a:ext cx="63500" cy="111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5" y="1"/>
                  </a:cxn>
                  <a:cxn ang="0">
                    <a:pos x="40" y="5"/>
                  </a:cxn>
                  <a:cxn ang="0">
                    <a:pos x="36" y="5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4" y="0"/>
                  </a:cxn>
                </a:cxnLst>
                <a:rect l="0" t="0" r="r" b="b"/>
                <a:pathLst>
                  <a:path w="40" h="7">
                    <a:moveTo>
                      <a:pt x="34" y="0"/>
                    </a:moveTo>
                    <a:lnTo>
                      <a:pt x="35" y="1"/>
                    </a:lnTo>
                    <a:lnTo>
                      <a:pt x="40" y="5"/>
                    </a:lnTo>
                    <a:lnTo>
                      <a:pt x="36" y="5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Freeform 1617"/>
              <p:cNvSpPr>
                <a:spLocks/>
              </p:cNvSpPr>
              <p:nvPr/>
            </p:nvSpPr>
            <p:spPr bwMode="auto">
              <a:xfrm>
                <a:off x="649288" y="1941513"/>
                <a:ext cx="57150" cy="111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6" y="1"/>
                  </a:cxn>
                  <a:cxn ang="0">
                    <a:pos x="34" y="5"/>
                  </a:cxn>
                  <a:cxn ang="0">
                    <a:pos x="30" y="6"/>
                  </a:cxn>
                  <a:cxn ang="0">
                    <a:pos x="8" y="7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30" y="0"/>
                  </a:cxn>
                  <a:cxn ang="0">
                    <a:pos x="34" y="0"/>
                  </a:cxn>
                </a:cxnLst>
                <a:rect l="0" t="0" r="r" b="b"/>
                <a:pathLst>
                  <a:path w="36" h="7">
                    <a:moveTo>
                      <a:pt x="34" y="0"/>
                    </a:moveTo>
                    <a:lnTo>
                      <a:pt x="36" y="1"/>
                    </a:lnTo>
                    <a:lnTo>
                      <a:pt x="34" y="5"/>
                    </a:lnTo>
                    <a:lnTo>
                      <a:pt x="30" y="6"/>
                    </a:lnTo>
                    <a:lnTo>
                      <a:pt x="8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Freeform 1618"/>
              <p:cNvSpPr>
                <a:spLocks/>
              </p:cNvSpPr>
              <p:nvPr/>
            </p:nvSpPr>
            <p:spPr bwMode="auto">
              <a:xfrm>
                <a:off x="661988" y="1949450"/>
                <a:ext cx="41275" cy="111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6"/>
                  </a:cxn>
                  <a:cxn ang="0">
                    <a:pos x="9" y="7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22" y="1"/>
                  </a:cxn>
                  <a:cxn ang="0">
                    <a:pos x="26" y="0"/>
                  </a:cxn>
                </a:cxnLst>
                <a:rect l="0" t="0" r="r" b="b"/>
                <a:pathLst>
                  <a:path w="26" h="7">
                    <a:moveTo>
                      <a:pt x="26" y="0"/>
                    </a:moveTo>
                    <a:lnTo>
                      <a:pt x="23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Freeform 1619"/>
              <p:cNvSpPr>
                <a:spLocks/>
              </p:cNvSpPr>
              <p:nvPr/>
            </p:nvSpPr>
            <p:spPr bwMode="auto">
              <a:xfrm>
                <a:off x="676275" y="1958975"/>
                <a:ext cx="22225" cy="95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0" y="1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Freeform 1620"/>
              <p:cNvSpPr>
                <a:spLocks/>
              </p:cNvSpPr>
              <p:nvPr/>
            </p:nvSpPr>
            <p:spPr bwMode="auto">
              <a:xfrm>
                <a:off x="690563" y="1968500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Freeform 1621"/>
              <p:cNvSpPr>
                <a:spLocks/>
              </p:cNvSpPr>
              <p:nvPr/>
            </p:nvSpPr>
            <p:spPr bwMode="auto">
              <a:xfrm>
                <a:off x="639763" y="1914525"/>
                <a:ext cx="66675" cy="555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7"/>
                  </a:cxn>
                  <a:cxn ang="0">
                    <a:pos x="35" y="13"/>
                  </a:cxn>
                  <a:cxn ang="0">
                    <a:pos x="42" y="18"/>
                  </a:cxn>
                  <a:cxn ang="0">
                    <a:pos x="33" y="35"/>
                  </a:cxn>
                  <a:cxn ang="0">
                    <a:pos x="21" y="28"/>
                  </a:cxn>
                  <a:cxn ang="0">
                    <a:pos x="9" y="22"/>
                  </a:cxn>
                  <a:cxn ang="0">
                    <a:pos x="5" y="18"/>
                  </a:cxn>
                  <a:cxn ang="0">
                    <a:pos x="0" y="15"/>
                  </a:cxn>
                  <a:cxn ang="0">
                    <a:pos x="12" y="0"/>
                  </a:cxn>
                </a:cxnLst>
                <a:rect l="0" t="0" r="r" b="b"/>
                <a:pathLst>
                  <a:path w="42" h="35">
                    <a:moveTo>
                      <a:pt x="12" y="0"/>
                    </a:moveTo>
                    <a:lnTo>
                      <a:pt x="25" y="7"/>
                    </a:lnTo>
                    <a:lnTo>
                      <a:pt x="35" y="13"/>
                    </a:lnTo>
                    <a:lnTo>
                      <a:pt x="42" y="18"/>
                    </a:lnTo>
                    <a:lnTo>
                      <a:pt x="33" y="35"/>
                    </a:lnTo>
                    <a:lnTo>
                      <a:pt x="21" y="28"/>
                    </a:lnTo>
                    <a:lnTo>
                      <a:pt x="9" y="22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Freeform 1622"/>
              <p:cNvSpPr>
                <a:spLocks/>
              </p:cNvSpPr>
              <p:nvPr/>
            </p:nvSpPr>
            <p:spPr bwMode="auto">
              <a:xfrm>
                <a:off x="993775" y="1801813"/>
                <a:ext cx="368300" cy="484188"/>
              </a:xfrm>
              <a:custGeom>
                <a:avLst/>
                <a:gdLst/>
                <a:ahLst/>
                <a:cxnLst>
                  <a:cxn ang="0">
                    <a:pos x="188" y="18"/>
                  </a:cxn>
                  <a:cxn ang="0">
                    <a:pos x="171" y="76"/>
                  </a:cxn>
                  <a:cxn ang="0">
                    <a:pos x="161" y="122"/>
                  </a:cxn>
                  <a:cxn ang="0">
                    <a:pos x="160" y="136"/>
                  </a:cxn>
                  <a:cxn ang="0">
                    <a:pos x="161" y="150"/>
                  </a:cxn>
                  <a:cxn ang="0">
                    <a:pos x="168" y="161"/>
                  </a:cxn>
                  <a:cxn ang="0">
                    <a:pos x="190" y="168"/>
                  </a:cxn>
                  <a:cxn ang="0">
                    <a:pos x="218" y="165"/>
                  </a:cxn>
                  <a:cxn ang="0">
                    <a:pos x="230" y="164"/>
                  </a:cxn>
                  <a:cxn ang="0">
                    <a:pos x="214" y="168"/>
                  </a:cxn>
                  <a:cxn ang="0">
                    <a:pos x="224" y="186"/>
                  </a:cxn>
                  <a:cxn ang="0">
                    <a:pos x="213" y="191"/>
                  </a:cxn>
                  <a:cxn ang="0">
                    <a:pos x="183" y="204"/>
                  </a:cxn>
                  <a:cxn ang="0">
                    <a:pos x="164" y="221"/>
                  </a:cxn>
                  <a:cxn ang="0">
                    <a:pos x="150" y="243"/>
                  </a:cxn>
                  <a:cxn ang="0">
                    <a:pos x="142" y="267"/>
                  </a:cxn>
                  <a:cxn ang="0">
                    <a:pos x="139" y="292"/>
                  </a:cxn>
                  <a:cxn ang="0">
                    <a:pos x="105" y="305"/>
                  </a:cxn>
                  <a:cxn ang="0">
                    <a:pos x="104" y="280"/>
                  </a:cxn>
                  <a:cxn ang="0">
                    <a:pos x="99" y="256"/>
                  </a:cxn>
                  <a:cxn ang="0">
                    <a:pos x="89" y="234"/>
                  </a:cxn>
                  <a:cxn ang="0">
                    <a:pos x="73" y="215"/>
                  </a:cxn>
                  <a:cxn ang="0">
                    <a:pos x="43" y="199"/>
                  </a:cxn>
                  <a:cxn ang="0">
                    <a:pos x="0" y="184"/>
                  </a:cxn>
                  <a:cxn ang="0">
                    <a:pos x="25" y="167"/>
                  </a:cxn>
                  <a:cxn ang="0">
                    <a:pos x="13" y="164"/>
                  </a:cxn>
                  <a:cxn ang="0">
                    <a:pos x="31" y="166"/>
                  </a:cxn>
                  <a:cxn ang="0">
                    <a:pos x="59" y="165"/>
                  </a:cxn>
                  <a:cxn ang="0">
                    <a:pos x="74" y="159"/>
                  </a:cxn>
                  <a:cxn ang="0">
                    <a:pos x="81" y="149"/>
                  </a:cxn>
                  <a:cxn ang="0">
                    <a:pos x="83" y="136"/>
                  </a:cxn>
                  <a:cxn ang="0">
                    <a:pos x="82" y="123"/>
                  </a:cxn>
                  <a:cxn ang="0">
                    <a:pos x="67" y="60"/>
                  </a:cxn>
                  <a:cxn ang="0">
                    <a:pos x="45" y="0"/>
                  </a:cxn>
                  <a:cxn ang="0">
                    <a:pos x="77" y="20"/>
                  </a:cxn>
                  <a:cxn ang="0">
                    <a:pos x="98" y="64"/>
                  </a:cxn>
                  <a:cxn ang="0">
                    <a:pos x="104" y="71"/>
                  </a:cxn>
                  <a:cxn ang="0">
                    <a:pos x="109" y="79"/>
                  </a:cxn>
                  <a:cxn ang="0">
                    <a:pos x="113" y="86"/>
                  </a:cxn>
                  <a:cxn ang="0">
                    <a:pos x="119" y="90"/>
                  </a:cxn>
                  <a:cxn ang="0">
                    <a:pos x="128" y="89"/>
                  </a:cxn>
                  <a:cxn ang="0">
                    <a:pos x="151" y="48"/>
                  </a:cxn>
                  <a:cxn ang="0">
                    <a:pos x="169" y="4"/>
                  </a:cxn>
                </a:cxnLst>
                <a:rect l="0" t="0" r="r" b="b"/>
                <a:pathLst>
                  <a:path w="232" h="305">
                    <a:moveTo>
                      <a:pt x="197" y="0"/>
                    </a:moveTo>
                    <a:lnTo>
                      <a:pt x="188" y="18"/>
                    </a:lnTo>
                    <a:lnTo>
                      <a:pt x="182" y="37"/>
                    </a:lnTo>
                    <a:lnTo>
                      <a:pt x="171" y="76"/>
                    </a:lnTo>
                    <a:lnTo>
                      <a:pt x="161" y="116"/>
                    </a:lnTo>
                    <a:lnTo>
                      <a:pt x="161" y="122"/>
                    </a:lnTo>
                    <a:lnTo>
                      <a:pt x="160" y="129"/>
                    </a:lnTo>
                    <a:lnTo>
                      <a:pt x="160" y="136"/>
                    </a:lnTo>
                    <a:lnTo>
                      <a:pt x="160" y="143"/>
                    </a:lnTo>
                    <a:lnTo>
                      <a:pt x="161" y="150"/>
                    </a:lnTo>
                    <a:lnTo>
                      <a:pt x="164" y="156"/>
                    </a:lnTo>
                    <a:lnTo>
                      <a:pt x="168" y="161"/>
                    </a:lnTo>
                    <a:lnTo>
                      <a:pt x="175" y="167"/>
                    </a:lnTo>
                    <a:lnTo>
                      <a:pt x="190" y="168"/>
                    </a:lnTo>
                    <a:lnTo>
                      <a:pt x="205" y="167"/>
                    </a:lnTo>
                    <a:lnTo>
                      <a:pt x="218" y="165"/>
                    </a:lnTo>
                    <a:lnTo>
                      <a:pt x="232" y="163"/>
                    </a:lnTo>
                    <a:lnTo>
                      <a:pt x="230" y="164"/>
                    </a:lnTo>
                    <a:lnTo>
                      <a:pt x="228" y="164"/>
                    </a:lnTo>
                    <a:lnTo>
                      <a:pt x="214" y="168"/>
                    </a:lnTo>
                    <a:lnTo>
                      <a:pt x="216" y="187"/>
                    </a:lnTo>
                    <a:lnTo>
                      <a:pt x="224" y="186"/>
                    </a:lnTo>
                    <a:lnTo>
                      <a:pt x="231" y="185"/>
                    </a:lnTo>
                    <a:lnTo>
                      <a:pt x="213" y="191"/>
                    </a:lnTo>
                    <a:lnTo>
                      <a:pt x="196" y="197"/>
                    </a:lnTo>
                    <a:lnTo>
                      <a:pt x="183" y="204"/>
                    </a:lnTo>
                    <a:lnTo>
                      <a:pt x="172" y="212"/>
                    </a:lnTo>
                    <a:lnTo>
                      <a:pt x="164" y="221"/>
                    </a:lnTo>
                    <a:lnTo>
                      <a:pt x="156" y="232"/>
                    </a:lnTo>
                    <a:lnTo>
                      <a:pt x="150" y="243"/>
                    </a:lnTo>
                    <a:lnTo>
                      <a:pt x="145" y="254"/>
                    </a:lnTo>
                    <a:lnTo>
                      <a:pt x="142" y="267"/>
                    </a:lnTo>
                    <a:lnTo>
                      <a:pt x="140" y="279"/>
                    </a:lnTo>
                    <a:lnTo>
                      <a:pt x="139" y="292"/>
                    </a:lnTo>
                    <a:lnTo>
                      <a:pt x="139" y="305"/>
                    </a:lnTo>
                    <a:lnTo>
                      <a:pt x="105" y="305"/>
                    </a:lnTo>
                    <a:lnTo>
                      <a:pt x="105" y="292"/>
                    </a:lnTo>
                    <a:lnTo>
                      <a:pt x="104" y="280"/>
                    </a:lnTo>
                    <a:lnTo>
                      <a:pt x="102" y="267"/>
                    </a:lnTo>
                    <a:lnTo>
                      <a:pt x="99" y="256"/>
                    </a:lnTo>
                    <a:lnTo>
                      <a:pt x="95" y="245"/>
                    </a:lnTo>
                    <a:lnTo>
                      <a:pt x="89" y="234"/>
                    </a:lnTo>
                    <a:lnTo>
                      <a:pt x="82" y="224"/>
                    </a:lnTo>
                    <a:lnTo>
                      <a:pt x="73" y="215"/>
                    </a:lnTo>
                    <a:lnTo>
                      <a:pt x="62" y="207"/>
                    </a:lnTo>
                    <a:lnTo>
                      <a:pt x="43" y="199"/>
                    </a:lnTo>
                    <a:lnTo>
                      <a:pt x="22" y="191"/>
                    </a:lnTo>
                    <a:lnTo>
                      <a:pt x="0" y="184"/>
                    </a:lnTo>
                    <a:lnTo>
                      <a:pt x="23" y="186"/>
                    </a:lnTo>
                    <a:lnTo>
                      <a:pt x="25" y="167"/>
                    </a:lnTo>
                    <a:lnTo>
                      <a:pt x="19" y="165"/>
                    </a:lnTo>
                    <a:lnTo>
                      <a:pt x="13" y="164"/>
                    </a:lnTo>
                    <a:lnTo>
                      <a:pt x="22" y="165"/>
                    </a:lnTo>
                    <a:lnTo>
                      <a:pt x="31" y="166"/>
                    </a:lnTo>
                    <a:lnTo>
                      <a:pt x="50" y="166"/>
                    </a:lnTo>
                    <a:lnTo>
                      <a:pt x="59" y="165"/>
                    </a:lnTo>
                    <a:lnTo>
                      <a:pt x="67" y="162"/>
                    </a:lnTo>
                    <a:lnTo>
                      <a:pt x="74" y="159"/>
                    </a:lnTo>
                    <a:lnTo>
                      <a:pt x="79" y="154"/>
                    </a:lnTo>
                    <a:lnTo>
                      <a:pt x="81" y="149"/>
                    </a:lnTo>
                    <a:lnTo>
                      <a:pt x="82" y="142"/>
                    </a:lnTo>
                    <a:lnTo>
                      <a:pt x="83" y="136"/>
                    </a:lnTo>
                    <a:lnTo>
                      <a:pt x="82" y="129"/>
                    </a:lnTo>
                    <a:lnTo>
                      <a:pt x="82" y="123"/>
                    </a:lnTo>
                    <a:lnTo>
                      <a:pt x="75" y="91"/>
                    </a:lnTo>
                    <a:lnTo>
                      <a:pt x="67" y="60"/>
                    </a:lnTo>
                    <a:lnTo>
                      <a:pt x="57" y="30"/>
                    </a:lnTo>
                    <a:lnTo>
                      <a:pt x="45" y="0"/>
                    </a:lnTo>
                    <a:lnTo>
                      <a:pt x="72" y="5"/>
                    </a:lnTo>
                    <a:lnTo>
                      <a:pt x="77" y="20"/>
                    </a:lnTo>
                    <a:lnTo>
                      <a:pt x="84" y="35"/>
                    </a:lnTo>
                    <a:lnTo>
                      <a:pt x="98" y="64"/>
                    </a:lnTo>
                    <a:lnTo>
                      <a:pt x="101" y="67"/>
                    </a:lnTo>
                    <a:lnTo>
                      <a:pt x="104" y="71"/>
                    </a:lnTo>
                    <a:lnTo>
                      <a:pt x="106" y="75"/>
                    </a:lnTo>
                    <a:lnTo>
                      <a:pt x="109" y="79"/>
                    </a:lnTo>
                    <a:lnTo>
                      <a:pt x="111" y="83"/>
                    </a:lnTo>
                    <a:lnTo>
                      <a:pt x="113" y="86"/>
                    </a:lnTo>
                    <a:lnTo>
                      <a:pt x="116" y="89"/>
                    </a:lnTo>
                    <a:lnTo>
                      <a:pt x="119" y="90"/>
                    </a:lnTo>
                    <a:lnTo>
                      <a:pt x="124" y="91"/>
                    </a:lnTo>
                    <a:lnTo>
                      <a:pt x="128" y="89"/>
                    </a:lnTo>
                    <a:lnTo>
                      <a:pt x="141" y="69"/>
                    </a:lnTo>
                    <a:lnTo>
                      <a:pt x="151" y="48"/>
                    </a:lnTo>
                    <a:lnTo>
                      <a:pt x="161" y="26"/>
                    </a:lnTo>
                    <a:lnTo>
                      <a:pt x="169" y="4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Freeform 1623"/>
              <p:cNvSpPr>
                <a:spLocks/>
              </p:cNvSpPr>
              <p:nvPr/>
            </p:nvSpPr>
            <p:spPr bwMode="auto">
              <a:xfrm>
                <a:off x="979488" y="2058988"/>
                <a:ext cx="23813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5" y="2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15" h="6">
                    <a:moveTo>
                      <a:pt x="2" y="0"/>
                    </a:moveTo>
                    <a:lnTo>
                      <a:pt x="15" y="2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9800"/>
              </a:solidFill>
              <a:ln w="0">
                <a:solidFill>
                  <a:srgbClr val="C19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Freeform 1624"/>
              <p:cNvSpPr>
                <a:spLocks/>
              </p:cNvSpPr>
              <p:nvPr/>
            </p:nvSpPr>
            <p:spPr bwMode="auto">
              <a:xfrm>
                <a:off x="977900" y="2062163"/>
                <a:ext cx="4762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16" y="0"/>
                  </a:cxn>
                </a:cxnLst>
                <a:rect l="0" t="0" r="r" b="b"/>
                <a:pathLst>
                  <a:path w="30" h="9">
                    <a:moveTo>
                      <a:pt x="16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19800"/>
              </a:solidFill>
              <a:ln w="0">
                <a:solidFill>
                  <a:srgbClr val="C19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Freeform 1625"/>
              <p:cNvSpPr>
                <a:spLocks/>
              </p:cNvSpPr>
              <p:nvPr/>
            </p:nvSpPr>
            <p:spPr bwMode="auto">
              <a:xfrm>
                <a:off x="974725" y="2063750"/>
                <a:ext cx="58738" cy="238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7" y="2"/>
                  </a:cxn>
                  <a:cxn ang="0">
                    <a:pos x="37" y="5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32" y="0"/>
                  </a:cxn>
                </a:cxnLst>
                <a:rect l="0" t="0" r="r" b="b"/>
                <a:pathLst>
                  <a:path w="37" h="15">
                    <a:moveTo>
                      <a:pt x="32" y="0"/>
                    </a:moveTo>
                    <a:lnTo>
                      <a:pt x="37" y="2"/>
                    </a:lnTo>
                    <a:lnTo>
                      <a:pt x="37" y="5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9800"/>
              </a:solidFill>
              <a:ln w="0">
                <a:solidFill>
                  <a:srgbClr val="C19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Freeform 1626"/>
              <p:cNvSpPr>
                <a:spLocks/>
              </p:cNvSpPr>
              <p:nvPr/>
            </p:nvSpPr>
            <p:spPr bwMode="auto">
              <a:xfrm>
                <a:off x="974725" y="2071688"/>
                <a:ext cx="58738" cy="206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6" y="6"/>
                  </a:cxn>
                  <a:cxn ang="0">
                    <a:pos x="9" y="13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7" y="0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36" y="6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9700"/>
              </a:solidFill>
              <a:ln w="0">
                <a:solidFill>
                  <a:srgbClr val="C197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Freeform 1627"/>
              <p:cNvSpPr>
                <a:spLocks/>
              </p:cNvSpPr>
              <p:nvPr/>
            </p:nvSpPr>
            <p:spPr bwMode="auto">
              <a:xfrm>
                <a:off x="989013" y="2081213"/>
                <a:ext cx="42863" cy="142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6"/>
                  </a:cxn>
                  <a:cxn ang="0">
                    <a:pos x="15" y="9"/>
                  </a:cxn>
                  <a:cxn ang="0">
                    <a:pos x="3" y="8"/>
                  </a:cxn>
                  <a:cxn ang="0">
                    <a:pos x="0" y="7"/>
                  </a:cxn>
                  <a:cxn ang="0">
                    <a:pos x="27" y="0"/>
                  </a:cxn>
                </a:cxnLst>
                <a:rect l="0" t="0" r="r" b="b"/>
                <a:pathLst>
                  <a:path w="27" h="9">
                    <a:moveTo>
                      <a:pt x="27" y="0"/>
                    </a:moveTo>
                    <a:lnTo>
                      <a:pt x="27" y="6"/>
                    </a:lnTo>
                    <a:lnTo>
                      <a:pt x="15" y="9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9700"/>
              </a:solidFill>
              <a:ln w="0">
                <a:solidFill>
                  <a:srgbClr val="C197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Freeform 1628"/>
              <p:cNvSpPr>
                <a:spLocks/>
              </p:cNvSpPr>
              <p:nvPr/>
            </p:nvSpPr>
            <p:spPr bwMode="auto">
              <a:xfrm>
                <a:off x="1012825" y="2090738"/>
                <a:ext cx="19050" cy="63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4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11" y="4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09600"/>
              </a:solidFill>
              <a:ln w="0">
                <a:solidFill>
                  <a:srgbClr val="C096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Freeform 1629"/>
              <p:cNvSpPr>
                <a:spLocks/>
              </p:cNvSpPr>
              <p:nvPr/>
            </p:nvSpPr>
            <p:spPr bwMode="auto">
              <a:xfrm>
                <a:off x="974725" y="2058988"/>
                <a:ext cx="58738" cy="381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31" y="3"/>
                  </a:cxn>
                  <a:cxn ang="0">
                    <a:pos x="37" y="5"/>
                  </a:cxn>
                  <a:cxn ang="0">
                    <a:pos x="35" y="24"/>
                  </a:cxn>
                  <a:cxn ang="0">
                    <a:pos x="12" y="22"/>
                  </a:cxn>
                  <a:cxn ang="0">
                    <a:pos x="6" y="20"/>
                  </a:cxn>
                  <a:cxn ang="0">
                    <a:pos x="0" y="18"/>
                  </a:cxn>
                  <a:cxn ang="0">
                    <a:pos x="5" y="0"/>
                  </a:cxn>
                </a:cxnLst>
                <a:rect l="0" t="0" r="r" b="b"/>
                <a:pathLst>
                  <a:path w="37" h="24">
                    <a:moveTo>
                      <a:pt x="5" y="0"/>
                    </a:move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35" y="24"/>
                    </a:lnTo>
                    <a:lnTo>
                      <a:pt x="12" y="22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Freeform 1630"/>
              <p:cNvSpPr>
                <a:spLocks/>
              </p:cNvSpPr>
              <p:nvPr/>
            </p:nvSpPr>
            <p:spPr bwMode="auto">
              <a:xfrm>
                <a:off x="1311275" y="1706563"/>
                <a:ext cx="385763" cy="503238"/>
              </a:xfrm>
              <a:custGeom>
                <a:avLst/>
                <a:gdLst/>
                <a:ahLst/>
                <a:cxnLst>
                  <a:cxn ang="0">
                    <a:pos x="140" y="24"/>
                  </a:cxn>
                  <a:cxn ang="0">
                    <a:pos x="145" y="73"/>
                  </a:cxn>
                  <a:cxn ang="0">
                    <a:pos x="152" y="121"/>
                  </a:cxn>
                  <a:cxn ang="0">
                    <a:pos x="157" y="134"/>
                  </a:cxn>
                  <a:cxn ang="0">
                    <a:pos x="162" y="147"/>
                  </a:cxn>
                  <a:cxn ang="0">
                    <a:pos x="170" y="157"/>
                  </a:cxn>
                  <a:cxn ang="0">
                    <a:pos x="185" y="163"/>
                  </a:cxn>
                  <a:cxn ang="0">
                    <a:pos x="212" y="152"/>
                  </a:cxn>
                  <a:cxn ang="0">
                    <a:pos x="236" y="138"/>
                  </a:cxn>
                  <a:cxn ang="0">
                    <a:pos x="232" y="141"/>
                  </a:cxn>
                  <a:cxn ang="0">
                    <a:pos x="230" y="166"/>
                  </a:cxn>
                  <a:cxn ang="0">
                    <a:pos x="243" y="159"/>
                  </a:cxn>
                  <a:cxn ang="0">
                    <a:pos x="215" y="184"/>
                  </a:cxn>
                  <a:cxn ang="0">
                    <a:pos x="200" y="206"/>
                  </a:cxn>
                  <a:cxn ang="0">
                    <a:pos x="192" y="230"/>
                  </a:cxn>
                  <a:cxn ang="0">
                    <a:pos x="191" y="255"/>
                  </a:cxn>
                  <a:cxn ang="0">
                    <a:pos x="195" y="280"/>
                  </a:cxn>
                  <a:cxn ang="0">
                    <a:pos x="204" y="304"/>
                  </a:cxn>
                  <a:cxn ang="0">
                    <a:pos x="189" y="311"/>
                  </a:cxn>
                  <a:cxn ang="0">
                    <a:pos x="172" y="317"/>
                  </a:cxn>
                  <a:cxn ang="0">
                    <a:pos x="162" y="295"/>
                  </a:cxn>
                  <a:cxn ang="0">
                    <a:pos x="148" y="274"/>
                  </a:cxn>
                  <a:cxn ang="0">
                    <a:pos x="131" y="258"/>
                  </a:cxn>
                  <a:cxn ang="0">
                    <a:pos x="108" y="247"/>
                  </a:cxn>
                  <a:cxn ang="0">
                    <a:pos x="75" y="243"/>
                  </a:cxn>
                  <a:cxn ang="0">
                    <a:pos x="31" y="245"/>
                  </a:cxn>
                  <a:cxn ang="0">
                    <a:pos x="53" y="239"/>
                  </a:cxn>
                  <a:cxn ang="0">
                    <a:pos x="32" y="223"/>
                  </a:cxn>
                  <a:cxn ang="0">
                    <a:pos x="50" y="217"/>
                  </a:cxn>
                  <a:cxn ang="0">
                    <a:pos x="68" y="210"/>
                  </a:cxn>
                  <a:cxn ang="0">
                    <a:pos x="83" y="201"/>
                  </a:cxn>
                  <a:cxn ang="0">
                    <a:pos x="91" y="187"/>
                  </a:cxn>
                  <a:cxn ang="0">
                    <a:pos x="88" y="172"/>
                  </a:cxn>
                  <a:cxn ang="0">
                    <a:pos x="81" y="158"/>
                  </a:cxn>
                  <a:cxn ang="0">
                    <a:pos x="44" y="106"/>
                  </a:cxn>
                  <a:cxn ang="0">
                    <a:pos x="0" y="59"/>
                  </a:cxn>
                  <a:cxn ang="0">
                    <a:pos x="27" y="52"/>
                  </a:cxn>
                  <a:cxn ang="0">
                    <a:pos x="49" y="76"/>
                  </a:cxn>
                  <a:cxn ang="0">
                    <a:pos x="74" y="98"/>
                  </a:cxn>
                  <a:cxn ang="0">
                    <a:pos x="87" y="105"/>
                  </a:cxn>
                  <a:cxn ang="0">
                    <a:pos x="95" y="111"/>
                  </a:cxn>
                  <a:cxn ang="0">
                    <a:pos x="103" y="114"/>
                  </a:cxn>
                  <a:cxn ang="0">
                    <a:pos x="112" y="109"/>
                  </a:cxn>
                  <a:cxn ang="0">
                    <a:pos x="117" y="62"/>
                  </a:cxn>
                  <a:cxn ang="0">
                    <a:pos x="117" y="15"/>
                  </a:cxn>
                </a:cxnLst>
                <a:rect l="0" t="0" r="r" b="b"/>
                <a:pathLst>
                  <a:path w="243" h="317">
                    <a:moveTo>
                      <a:pt x="141" y="0"/>
                    </a:moveTo>
                    <a:lnTo>
                      <a:pt x="140" y="24"/>
                    </a:lnTo>
                    <a:lnTo>
                      <a:pt x="142" y="48"/>
                    </a:lnTo>
                    <a:lnTo>
                      <a:pt x="145" y="73"/>
                    </a:lnTo>
                    <a:lnTo>
                      <a:pt x="149" y="97"/>
                    </a:lnTo>
                    <a:lnTo>
                      <a:pt x="152" y="121"/>
                    </a:lnTo>
                    <a:lnTo>
                      <a:pt x="155" y="128"/>
                    </a:lnTo>
                    <a:lnTo>
                      <a:pt x="157" y="134"/>
                    </a:lnTo>
                    <a:lnTo>
                      <a:pt x="159" y="141"/>
                    </a:lnTo>
                    <a:lnTo>
                      <a:pt x="162" y="147"/>
                    </a:lnTo>
                    <a:lnTo>
                      <a:pt x="166" y="152"/>
                    </a:lnTo>
                    <a:lnTo>
                      <a:pt x="170" y="157"/>
                    </a:lnTo>
                    <a:lnTo>
                      <a:pt x="176" y="161"/>
                    </a:lnTo>
                    <a:lnTo>
                      <a:pt x="185" y="163"/>
                    </a:lnTo>
                    <a:lnTo>
                      <a:pt x="199" y="159"/>
                    </a:lnTo>
                    <a:lnTo>
                      <a:pt x="212" y="152"/>
                    </a:lnTo>
                    <a:lnTo>
                      <a:pt x="224" y="145"/>
                    </a:lnTo>
                    <a:lnTo>
                      <a:pt x="236" y="138"/>
                    </a:lnTo>
                    <a:lnTo>
                      <a:pt x="234" y="139"/>
                    </a:lnTo>
                    <a:lnTo>
                      <a:pt x="232" y="141"/>
                    </a:lnTo>
                    <a:lnTo>
                      <a:pt x="221" y="149"/>
                    </a:lnTo>
                    <a:lnTo>
                      <a:pt x="230" y="166"/>
                    </a:lnTo>
                    <a:lnTo>
                      <a:pt x="236" y="163"/>
                    </a:lnTo>
                    <a:lnTo>
                      <a:pt x="243" y="159"/>
                    </a:lnTo>
                    <a:lnTo>
                      <a:pt x="229" y="171"/>
                    </a:lnTo>
                    <a:lnTo>
                      <a:pt x="215" y="184"/>
                    </a:lnTo>
                    <a:lnTo>
                      <a:pt x="207" y="195"/>
                    </a:lnTo>
                    <a:lnTo>
                      <a:pt x="200" y="206"/>
                    </a:lnTo>
                    <a:lnTo>
                      <a:pt x="195" y="218"/>
                    </a:lnTo>
                    <a:lnTo>
                      <a:pt x="192" y="230"/>
                    </a:lnTo>
                    <a:lnTo>
                      <a:pt x="191" y="243"/>
                    </a:lnTo>
                    <a:lnTo>
                      <a:pt x="191" y="255"/>
                    </a:lnTo>
                    <a:lnTo>
                      <a:pt x="192" y="268"/>
                    </a:lnTo>
                    <a:lnTo>
                      <a:pt x="195" y="280"/>
                    </a:lnTo>
                    <a:lnTo>
                      <a:pt x="199" y="292"/>
                    </a:lnTo>
                    <a:lnTo>
                      <a:pt x="204" y="304"/>
                    </a:lnTo>
                    <a:lnTo>
                      <a:pt x="197" y="307"/>
                    </a:lnTo>
                    <a:lnTo>
                      <a:pt x="189" y="311"/>
                    </a:lnTo>
                    <a:lnTo>
                      <a:pt x="180" y="314"/>
                    </a:lnTo>
                    <a:lnTo>
                      <a:pt x="172" y="317"/>
                    </a:lnTo>
                    <a:lnTo>
                      <a:pt x="168" y="306"/>
                    </a:lnTo>
                    <a:lnTo>
                      <a:pt x="162" y="295"/>
                    </a:lnTo>
                    <a:lnTo>
                      <a:pt x="155" y="284"/>
                    </a:lnTo>
                    <a:lnTo>
                      <a:pt x="148" y="274"/>
                    </a:lnTo>
                    <a:lnTo>
                      <a:pt x="140" y="266"/>
                    </a:lnTo>
                    <a:lnTo>
                      <a:pt x="131" y="258"/>
                    </a:lnTo>
                    <a:lnTo>
                      <a:pt x="120" y="252"/>
                    </a:lnTo>
                    <a:lnTo>
                      <a:pt x="108" y="247"/>
                    </a:lnTo>
                    <a:lnTo>
                      <a:pt x="95" y="243"/>
                    </a:lnTo>
                    <a:lnTo>
                      <a:pt x="75" y="243"/>
                    </a:lnTo>
                    <a:lnTo>
                      <a:pt x="53" y="244"/>
                    </a:lnTo>
                    <a:lnTo>
                      <a:pt x="31" y="245"/>
                    </a:lnTo>
                    <a:lnTo>
                      <a:pt x="42" y="242"/>
                    </a:lnTo>
                    <a:lnTo>
                      <a:pt x="53" y="239"/>
                    </a:lnTo>
                    <a:lnTo>
                      <a:pt x="48" y="220"/>
                    </a:lnTo>
                    <a:lnTo>
                      <a:pt x="32" y="223"/>
                    </a:lnTo>
                    <a:lnTo>
                      <a:pt x="41" y="220"/>
                    </a:lnTo>
                    <a:lnTo>
                      <a:pt x="50" y="217"/>
                    </a:lnTo>
                    <a:lnTo>
                      <a:pt x="59" y="214"/>
                    </a:lnTo>
                    <a:lnTo>
                      <a:pt x="68" y="210"/>
                    </a:lnTo>
                    <a:lnTo>
                      <a:pt x="76" y="206"/>
                    </a:lnTo>
                    <a:lnTo>
                      <a:pt x="83" y="201"/>
                    </a:lnTo>
                    <a:lnTo>
                      <a:pt x="89" y="194"/>
                    </a:lnTo>
                    <a:lnTo>
                      <a:pt x="91" y="187"/>
                    </a:lnTo>
                    <a:lnTo>
                      <a:pt x="90" y="179"/>
                    </a:lnTo>
                    <a:lnTo>
                      <a:pt x="88" y="172"/>
                    </a:lnTo>
                    <a:lnTo>
                      <a:pt x="85" y="165"/>
                    </a:lnTo>
                    <a:lnTo>
                      <a:pt x="81" y="158"/>
                    </a:lnTo>
                    <a:lnTo>
                      <a:pt x="63" y="131"/>
                    </a:lnTo>
                    <a:lnTo>
                      <a:pt x="44" y="106"/>
                    </a:lnTo>
                    <a:lnTo>
                      <a:pt x="23" y="82"/>
                    </a:lnTo>
                    <a:lnTo>
                      <a:pt x="0" y="59"/>
                    </a:lnTo>
                    <a:lnTo>
                      <a:pt x="14" y="56"/>
                    </a:lnTo>
                    <a:lnTo>
                      <a:pt x="27" y="52"/>
                    </a:lnTo>
                    <a:lnTo>
                      <a:pt x="38" y="64"/>
                    </a:lnTo>
                    <a:lnTo>
                      <a:pt x="49" y="76"/>
                    </a:lnTo>
                    <a:lnTo>
                      <a:pt x="62" y="87"/>
                    </a:lnTo>
                    <a:lnTo>
                      <a:pt x="74" y="98"/>
                    </a:lnTo>
                    <a:lnTo>
                      <a:pt x="79" y="99"/>
                    </a:lnTo>
                    <a:lnTo>
                      <a:pt x="87" y="105"/>
                    </a:lnTo>
                    <a:lnTo>
                      <a:pt x="91" y="109"/>
                    </a:lnTo>
                    <a:lnTo>
                      <a:pt x="95" y="111"/>
                    </a:lnTo>
                    <a:lnTo>
                      <a:pt x="99" y="113"/>
                    </a:lnTo>
                    <a:lnTo>
                      <a:pt x="103" y="114"/>
                    </a:lnTo>
                    <a:lnTo>
                      <a:pt x="108" y="112"/>
                    </a:lnTo>
                    <a:lnTo>
                      <a:pt x="112" y="109"/>
                    </a:lnTo>
                    <a:lnTo>
                      <a:pt x="115" y="85"/>
                    </a:lnTo>
                    <a:lnTo>
                      <a:pt x="117" y="62"/>
                    </a:lnTo>
                    <a:lnTo>
                      <a:pt x="118" y="39"/>
                    </a:lnTo>
                    <a:lnTo>
                      <a:pt x="117" y="1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Freeform 1631"/>
              <p:cNvSpPr>
                <a:spLocks/>
              </p:cNvSpPr>
              <p:nvPr/>
            </p:nvSpPr>
            <p:spPr bwMode="auto">
              <a:xfrm>
                <a:off x="1333500" y="2060575"/>
                <a:ext cx="28575" cy="127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8" y="0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1" y="8"/>
                    </a:lnTo>
                    <a:lnTo>
                      <a:pt x="0" y="5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9400"/>
              </a:solidFill>
              <a:ln w="0">
                <a:solidFill>
                  <a:srgbClr val="BF9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Freeform 1632"/>
              <p:cNvSpPr>
                <a:spLocks/>
              </p:cNvSpPr>
              <p:nvPr/>
            </p:nvSpPr>
            <p:spPr bwMode="auto">
              <a:xfrm>
                <a:off x="1335088" y="2055813"/>
                <a:ext cx="52388" cy="2540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33" y="0"/>
                  </a:cxn>
                </a:cxnLst>
                <a:rect l="0" t="0" r="r" b="b"/>
                <a:pathLst>
                  <a:path w="33" h="16">
                    <a:moveTo>
                      <a:pt x="33" y="0"/>
                    </a:moveTo>
                    <a:lnTo>
                      <a:pt x="33" y="2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F9400"/>
              </a:solidFill>
              <a:ln w="0">
                <a:solidFill>
                  <a:srgbClr val="BF9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Freeform 1633"/>
              <p:cNvSpPr>
                <a:spLocks/>
              </p:cNvSpPr>
              <p:nvPr/>
            </p:nvSpPr>
            <p:spPr bwMode="auto">
              <a:xfrm>
                <a:off x="1335088" y="2058988"/>
                <a:ext cx="53975" cy="317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1" y="20"/>
                  </a:cxn>
                  <a:cxn ang="0">
                    <a:pos x="0" y="14"/>
                  </a:cxn>
                  <a:cxn ang="0">
                    <a:pos x="33" y="0"/>
                  </a:cxn>
                </a:cxnLst>
                <a:rect l="0" t="0" r="r" b="b"/>
                <a:pathLst>
                  <a:path w="34" h="20">
                    <a:moveTo>
                      <a:pt x="33" y="0"/>
                    </a:moveTo>
                    <a:lnTo>
                      <a:pt x="34" y="5"/>
                    </a:lnTo>
                    <a:lnTo>
                      <a:pt x="31" y="6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F9400"/>
              </a:solidFill>
              <a:ln w="0">
                <a:solidFill>
                  <a:srgbClr val="BF9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Freeform 1634"/>
              <p:cNvSpPr>
                <a:spLocks/>
              </p:cNvSpPr>
              <p:nvPr/>
            </p:nvSpPr>
            <p:spPr bwMode="auto">
              <a:xfrm>
                <a:off x="1336675" y="2066925"/>
                <a:ext cx="55563" cy="317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5" y="5"/>
                  </a:cxn>
                  <a:cxn ang="0">
                    <a:pos x="33" y="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30" y="1"/>
                  </a:cxn>
                  <a:cxn ang="0">
                    <a:pos x="33" y="0"/>
                  </a:cxn>
                </a:cxnLst>
                <a:rect l="0" t="0" r="r" b="b"/>
                <a:pathLst>
                  <a:path w="35" h="20">
                    <a:moveTo>
                      <a:pt x="33" y="0"/>
                    </a:moveTo>
                    <a:lnTo>
                      <a:pt x="35" y="5"/>
                    </a:lnTo>
                    <a:lnTo>
                      <a:pt x="33" y="6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0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Freeform 1635"/>
              <p:cNvSpPr>
                <a:spLocks/>
              </p:cNvSpPr>
              <p:nvPr/>
            </p:nvSpPr>
            <p:spPr bwMode="auto">
              <a:xfrm>
                <a:off x="1341438" y="2074863"/>
                <a:ext cx="53975" cy="222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4" y="5"/>
                  </a:cxn>
                  <a:cxn ang="0">
                    <a:pos x="32" y="6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12" y="13"/>
                  </a:cxn>
                  <a:cxn ang="0">
                    <a:pos x="5" y="14"/>
                  </a:cxn>
                  <a:cxn ang="0">
                    <a:pos x="0" y="14"/>
                  </a:cxn>
                  <a:cxn ang="0">
                    <a:pos x="30" y="1"/>
                  </a:cxn>
                  <a:cxn ang="0">
                    <a:pos x="32" y="0"/>
                  </a:cxn>
                </a:cxnLst>
                <a:rect l="0" t="0" r="r" b="b"/>
                <a:pathLst>
                  <a:path w="34" h="14">
                    <a:moveTo>
                      <a:pt x="32" y="0"/>
                    </a:moveTo>
                    <a:lnTo>
                      <a:pt x="34" y="5"/>
                    </a:lnTo>
                    <a:lnTo>
                      <a:pt x="32" y="6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12" y="13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3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Freeform 1636"/>
              <p:cNvSpPr>
                <a:spLocks/>
              </p:cNvSpPr>
              <p:nvPr/>
            </p:nvSpPr>
            <p:spPr bwMode="auto">
              <a:xfrm>
                <a:off x="1381125" y="2082800"/>
                <a:ext cx="14288" cy="63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2"/>
                  </a:cxn>
                  <a:cxn ang="0">
                    <a:pos x="0" y="4"/>
                  </a:cxn>
                  <a:cxn ang="0">
                    <a:pos x="7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9" y="2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Freeform 1637"/>
              <p:cNvSpPr>
                <a:spLocks/>
              </p:cNvSpPr>
              <p:nvPr/>
            </p:nvSpPr>
            <p:spPr bwMode="auto">
              <a:xfrm>
                <a:off x="1333500" y="2055813"/>
                <a:ext cx="61913" cy="4286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9" y="19"/>
                  </a:cxn>
                  <a:cxn ang="0">
                    <a:pos x="28" y="22"/>
                  </a:cxn>
                  <a:cxn ang="0">
                    <a:pos x="17" y="25"/>
                  </a:cxn>
                  <a:cxn ang="0">
                    <a:pos x="10" y="26"/>
                  </a:cxn>
                  <a:cxn ang="0">
                    <a:pos x="2" y="27"/>
                  </a:cxn>
                  <a:cxn ang="0">
                    <a:pos x="0" y="8"/>
                  </a:cxn>
                  <a:cxn ang="0">
                    <a:pos x="14" y="4"/>
                  </a:cxn>
                  <a:cxn ang="0">
                    <a:pos x="16" y="4"/>
                  </a:cxn>
                  <a:cxn ang="0">
                    <a:pos x="18" y="3"/>
                  </a:cxn>
                  <a:cxn ang="0">
                    <a:pos x="34" y="0"/>
                  </a:cxn>
                </a:cxnLst>
                <a:rect l="0" t="0" r="r" b="b"/>
                <a:pathLst>
                  <a:path w="39" h="27">
                    <a:moveTo>
                      <a:pt x="34" y="0"/>
                    </a:moveTo>
                    <a:lnTo>
                      <a:pt x="39" y="19"/>
                    </a:lnTo>
                    <a:lnTo>
                      <a:pt x="28" y="22"/>
                    </a:lnTo>
                    <a:lnTo>
                      <a:pt x="17" y="25"/>
                    </a:lnTo>
                    <a:lnTo>
                      <a:pt x="10" y="2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Freeform 1638"/>
              <p:cNvSpPr>
                <a:spLocks/>
              </p:cNvSpPr>
              <p:nvPr/>
            </p:nvSpPr>
            <p:spPr bwMode="auto">
              <a:xfrm>
                <a:off x="1536700" y="1533525"/>
                <a:ext cx="449263" cy="446088"/>
              </a:xfrm>
              <a:custGeom>
                <a:avLst/>
                <a:gdLst/>
                <a:ahLst/>
                <a:cxnLst>
                  <a:cxn ang="0">
                    <a:pos x="115" y="19"/>
                  </a:cxn>
                  <a:cxn ang="0">
                    <a:pos x="134" y="55"/>
                  </a:cxn>
                  <a:cxn ang="0">
                    <a:pos x="154" y="90"/>
                  </a:cxn>
                  <a:cxn ang="0">
                    <a:pos x="169" y="112"/>
                  </a:cxn>
                  <a:cxn ang="0">
                    <a:pos x="179" y="123"/>
                  </a:cxn>
                  <a:cxn ang="0">
                    <a:pos x="189" y="131"/>
                  </a:cxn>
                  <a:cxn ang="0">
                    <a:pos x="202" y="135"/>
                  </a:cxn>
                  <a:cxn ang="0">
                    <a:pos x="221" y="125"/>
                  </a:cxn>
                  <a:cxn ang="0">
                    <a:pos x="239" y="104"/>
                  </a:cxn>
                  <a:cxn ang="0">
                    <a:pos x="240" y="105"/>
                  </a:cxn>
                  <a:cxn ang="0">
                    <a:pos x="260" y="110"/>
                  </a:cxn>
                  <a:cxn ang="0">
                    <a:pos x="256" y="122"/>
                  </a:cxn>
                  <a:cxn ang="0">
                    <a:pos x="243" y="156"/>
                  </a:cxn>
                  <a:cxn ang="0">
                    <a:pos x="242" y="185"/>
                  </a:cxn>
                  <a:cxn ang="0">
                    <a:pos x="249" y="212"/>
                  </a:cxn>
                  <a:cxn ang="0">
                    <a:pos x="264" y="236"/>
                  </a:cxn>
                  <a:cxn ang="0">
                    <a:pos x="283" y="257"/>
                  </a:cxn>
                  <a:cxn ang="0">
                    <a:pos x="272" y="269"/>
                  </a:cxn>
                  <a:cxn ang="0">
                    <a:pos x="250" y="272"/>
                  </a:cxn>
                  <a:cxn ang="0">
                    <a:pos x="231" y="257"/>
                  </a:cxn>
                  <a:cxn ang="0">
                    <a:pos x="209" y="245"/>
                  </a:cxn>
                  <a:cxn ang="0">
                    <a:pos x="186" y="240"/>
                  </a:cxn>
                  <a:cxn ang="0">
                    <a:pos x="159" y="242"/>
                  </a:cxn>
                  <a:cxn ang="0">
                    <a:pos x="121" y="258"/>
                  </a:cxn>
                  <a:cxn ang="0">
                    <a:pos x="120" y="253"/>
                  </a:cxn>
                  <a:cxn ang="0">
                    <a:pos x="101" y="242"/>
                  </a:cxn>
                  <a:cxn ang="0">
                    <a:pos x="102" y="240"/>
                  </a:cxn>
                  <a:cxn ang="0">
                    <a:pos x="118" y="226"/>
                  </a:cxn>
                  <a:cxn ang="0">
                    <a:pos x="131" y="209"/>
                  </a:cxn>
                  <a:cxn ang="0">
                    <a:pos x="133" y="193"/>
                  </a:cxn>
                  <a:cxn ang="0">
                    <a:pos x="128" y="182"/>
                  </a:cxn>
                  <a:cxn ang="0">
                    <a:pos x="119" y="172"/>
                  </a:cxn>
                  <a:cxn ang="0">
                    <a:pos x="87" y="150"/>
                  </a:cxn>
                  <a:cxn ang="0">
                    <a:pos x="30" y="120"/>
                  </a:cxn>
                  <a:cxn ang="0">
                    <a:pos x="23" y="91"/>
                  </a:cxn>
                  <a:cxn ang="0">
                    <a:pos x="52" y="104"/>
                  </a:cxn>
                  <a:cxn ang="0">
                    <a:pos x="84" y="115"/>
                  </a:cxn>
                  <a:cxn ang="0">
                    <a:pos x="93" y="116"/>
                  </a:cxn>
                  <a:cxn ang="0">
                    <a:pos x="101" y="119"/>
                  </a:cxn>
                  <a:cxn ang="0">
                    <a:pos x="114" y="120"/>
                  </a:cxn>
                  <a:cxn ang="0">
                    <a:pos x="120" y="116"/>
                  </a:cxn>
                  <a:cxn ang="0">
                    <a:pos x="117" y="88"/>
                  </a:cxn>
                  <a:cxn ang="0">
                    <a:pos x="101" y="44"/>
                  </a:cxn>
                  <a:cxn ang="0">
                    <a:pos x="100" y="12"/>
                  </a:cxn>
                </a:cxnLst>
                <a:rect l="0" t="0" r="r" b="b"/>
                <a:pathLst>
                  <a:path w="283" h="281">
                    <a:moveTo>
                      <a:pt x="108" y="0"/>
                    </a:moveTo>
                    <a:lnTo>
                      <a:pt x="115" y="19"/>
                    </a:lnTo>
                    <a:lnTo>
                      <a:pt x="124" y="37"/>
                    </a:lnTo>
                    <a:lnTo>
                      <a:pt x="134" y="55"/>
                    </a:lnTo>
                    <a:lnTo>
                      <a:pt x="144" y="72"/>
                    </a:lnTo>
                    <a:lnTo>
                      <a:pt x="154" y="90"/>
                    </a:lnTo>
                    <a:lnTo>
                      <a:pt x="165" y="107"/>
                    </a:lnTo>
                    <a:lnTo>
                      <a:pt x="169" y="112"/>
                    </a:lnTo>
                    <a:lnTo>
                      <a:pt x="174" y="118"/>
                    </a:lnTo>
                    <a:lnTo>
                      <a:pt x="179" y="123"/>
                    </a:lnTo>
                    <a:lnTo>
                      <a:pt x="184" y="128"/>
                    </a:lnTo>
                    <a:lnTo>
                      <a:pt x="189" y="131"/>
                    </a:lnTo>
                    <a:lnTo>
                      <a:pt x="195" y="134"/>
                    </a:lnTo>
                    <a:lnTo>
                      <a:pt x="202" y="135"/>
                    </a:lnTo>
                    <a:lnTo>
                      <a:pt x="211" y="134"/>
                    </a:lnTo>
                    <a:lnTo>
                      <a:pt x="221" y="125"/>
                    </a:lnTo>
                    <a:lnTo>
                      <a:pt x="230" y="115"/>
                    </a:lnTo>
                    <a:lnTo>
                      <a:pt x="239" y="104"/>
                    </a:lnTo>
                    <a:lnTo>
                      <a:pt x="246" y="94"/>
                    </a:lnTo>
                    <a:lnTo>
                      <a:pt x="240" y="105"/>
                    </a:lnTo>
                    <a:lnTo>
                      <a:pt x="255" y="117"/>
                    </a:lnTo>
                    <a:lnTo>
                      <a:pt x="260" y="110"/>
                    </a:lnTo>
                    <a:lnTo>
                      <a:pt x="265" y="104"/>
                    </a:lnTo>
                    <a:lnTo>
                      <a:pt x="256" y="122"/>
                    </a:lnTo>
                    <a:lnTo>
                      <a:pt x="247" y="141"/>
                    </a:lnTo>
                    <a:lnTo>
                      <a:pt x="243" y="156"/>
                    </a:lnTo>
                    <a:lnTo>
                      <a:pt x="241" y="170"/>
                    </a:lnTo>
                    <a:lnTo>
                      <a:pt x="242" y="185"/>
                    </a:lnTo>
                    <a:lnTo>
                      <a:pt x="245" y="199"/>
                    </a:lnTo>
                    <a:lnTo>
                      <a:pt x="249" y="212"/>
                    </a:lnTo>
                    <a:lnTo>
                      <a:pt x="256" y="224"/>
                    </a:lnTo>
                    <a:lnTo>
                      <a:pt x="264" y="236"/>
                    </a:lnTo>
                    <a:lnTo>
                      <a:pt x="273" y="247"/>
                    </a:lnTo>
                    <a:lnTo>
                      <a:pt x="283" y="257"/>
                    </a:lnTo>
                    <a:lnTo>
                      <a:pt x="278" y="262"/>
                    </a:lnTo>
                    <a:lnTo>
                      <a:pt x="272" y="269"/>
                    </a:lnTo>
                    <a:lnTo>
                      <a:pt x="259" y="281"/>
                    </a:lnTo>
                    <a:lnTo>
                      <a:pt x="250" y="272"/>
                    </a:lnTo>
                    <a:lnTo>
                      <a:pt x="240" y="264"/>
                    </a:lnTo>
                    <a:lnTo>
                      <a:pt x="231" y="257"/>
                    </a:lnTo>
                    <a:lnTo>
                      <a:pt x="220" y="250"/>
                    </a:lnTo>
                    <a:lnTo>
                      <a:pt x="209" y="245"/>
                    </a:lnTo>
                    <a:lnTo>
                      <a:pt x="197" y="242"/>
                    </a:lnTo>
                    <a:lnTo>
                      <a:pt x="186" y="240"/>
                    </a:lnTo>
                    <a:lnTo>
                      <a:pt x="172" y="240"/>
                    </a:lnTo>
                    <a:lnTo>
                      <a:pt x="159" y="242"/>
                    </a:lnTo>
                    <a:lnTo>
                      <a:pt x="140" y="250"/>
                    </a:lnTo>
                    <a:lnTo>
                      <a:pt x="121" y="258"/>
                    </a:lnTo>
                    <a:lnTo>
                      <a:pt x="101" y="268"/>
                    </a:lnTo>
                    <a:lnTo>
                      <a:pt x="120" y="253"/>
                    </a:lnTo>
                    <a:lnTo>
                      <a:pt x="107" y="238"/>
                    </a:lnTo>
                    <a:lnTo>
                      <a:pt x="101" y="242"/>
                    </a:lnTo>
                    <a:lnTo>
                      <a:pt x="94" y="247"/>
                    </a:lnTo>
                    <a:lnTo>
                      <a:pt x="102" y="240"/>
                    </a:lnTo>
                    <a:lnTo>
                      <a:pt x="110" y="233"/>
                    </a:lnTo>
                    <a:lnTo>
                      <a:pt x="118" y="226"/>
                    </a:lnTo>
                    <a:lnTo>
                      <a:pt x="125" y="217"/>
                    </a:lnTo>
                    <a:lnTo>
                      <a:pt x="131" y="209"/>
                    </a:lnTo>
                    <a:lnTo>
                      <a:pt x="134" y="199"/>
                    </a:lnTo>
                    <a:lnTo>
                      <a:pt x="133" y="193"/>
                    </a:lnTo>
                    <a:lnTo>
                      <a:pt x="131" y="187"/>
                    </a:lnTo>
                    <a:lnTo>
                      <a:pt x="128" y="182"/>
                    </a:lnTo>
                    <a:lnTo>
                      <a:pt x="123" y="177"/>
                    </a:lnTo>
                    <a:lnTo>
                      <a:pt x="119" y="172"/>
                    </a:lnTo>
                    <a:lnTo>
                      <a:pt x="114" y="168"/>
                    </a:lnTo>
                    <a:lnTo>
                      <a:pt x="87" y="150"/>
                    </a:lnTo>
                    <a:lnTo>
                      <a:pt x="59" y="134"/>
                    </a:lnTo>
                    <a:lnTo>
                      <a:pt x="30" y="120"/>
                    </a:lnTo>
                    <a:lnTo>
                      <a:pt x="0" y="107"/>
                    </a:lnTo>
                    <a:lnTo>
                      <a:pt x="23" y="91"/>
                    </a:lnTo>
                    <a:lnTo>
                      <a:pt x="37" y="99"/>
                    </a:lnTo>
                    <a:lnTo>
                      <a:pt x="52" y="104"/>
                    </a:lnTo>
                    <a:lnTo>
                      <a:pt x="68" y="110"/>
                    </a:lnTo>
                    <a:lnTo>
                      <a:pt x="84" y="115"/>
                    </a:lnTo>
                    <a:lnTo>
                      <a:pt x="88" y="115"/>
                    </a:lnTo>
                    <a:lnTo>
                      <a:pt x="93" y="116"/>
                    </a:lnTo>
                    <a:lnTo>
                      <a:pt x="97" y="118"/>
                    </a:lnTo>
                    <a:lnTo>
                      <a:pt x="101" y="119"/>
                    </a:lnTo>
                    <a:lnTo>
                      <a:pt x="110" y="121"/>
                    </a:lnTo>
                    <a:lnTo>
                      <a:pt x="114" y="120"/>
                    </a:lnTo>
                    <a:lnTo>
                      <a:pt x="117" y="119"/>
                    </a:lnTo>
                    <a:lnTo>
                      <a:pt x="120" y="116"/>
                    </a:lnTo>
                    <a:lnTo>
                      <a:pt x="123" y="111"/>
                    </a:lnTo>
                    <a:lnTo>
                      <a:pt x="117" y="88"/>
                    </a:lnTo>
                    <a:lnTo>
                      <a:pt x="110" y="66"/>
                    </a:lnTo>
                    <a:lnTo>
                      <a:pt x="101" y="44"/>
                    </a:lnTo>
                    <a:lnTo>
                      <a:pt x="91" y="23"/>
                    </a:lnTo>
                    <a:lnTo>
                      <a:pt x="100" y="1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Freeform 1639"/>
              <p:cNvSpPr>
                <a:spLocks/>
              </p:cNvSpPr>
              <p:nvPr/>
            </p:nvSpPr>
            <p:spPr bwMode="auto">
              <a:xfrm>
                <a:off x="1662113" y="1911350"/>
                <a:ext cx="49213" cy="381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4"/>
                  </a:cxn>
                  <a:cxn ang="0">
                    <a:pos x="23" y="9"/>
                  </a:cxn>
                  <a:cxn ang="0">
                    <a:pos x="1" y="24"/>
                  </a:cxn>
                  <a:cxn ang="0">
                    <a:pos x="0" y="20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9"/>
                  </a:cxn>
                  <a:cxn ang="0">
                    <a:pos x="22" y="4"/>
                  </a:cxn>
                  <a:cxn ang="0">
                    <a:pos x="28" y="0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lnTo>
                      <a:pt x="31" y="4"/>
                    </a:lnTo>
                    <a:lnTo>
                      <a:pt x="23" y="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22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Freeform 1640"/>
              <p:cNvSpPr>
                <a:spLocks/>
              </p:cNvSpPr>
              <p:nvPr/>
            </p:nvSpPr>
            <p:spPr bwMode="auto">
              <a:xfrm>
                <a:off x="1663700" y="1917700"/>
                <a:ext cx="52388" cy="3810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3" y="3"/>
                  </a:cxn>
                  <a:cxn ang="0">
                    <a:pos x="25" y="9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22" y="5"/>
                  </a:cxn>
                  <a:cxn ang="0">
                    <a:pos x="30" y="0"/>
                  </a:cxn>
                </a:cxnLst>
                <a:rect l="0" t="0" r="r" b="b"/>
                <a:pathLst>
                  <a:path w="33" h="24">
                    <a:moveTo>
                      <a:pt x="30" y="0"/>
                    </a:moveTo>
                    <a:lnTo>
                      <a:pt x="33" y="3"/>
                    </a:lnTo>
                    <a:lnTo>
                      <a:pt x="25" y="9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22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Freeform 1641"/>
              <p:cNvSpPr>
                <a:spLocks/>
              </p:cNvSpPr>
              <p:nvPr/>
            </p:nvSpPr>
            <p:spPr bwMode="auto">
              <a:xfrm>
                <a:off x="1668463" y="1922463"/>
                <a:ext cx="53975" cy="4286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4" y="5"/>
                  </a:cxn>
                  <a:cxn ang="0">
                    <a:pos x="26" y="11"/>
                  </a:cxn>
                  <a:cxn ang="0">
                    <a:pos x="3" y="27"/>
                  </a:cxn>
                  <a:cxn ang="0">
                    <a:pos x="0" y="21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34" h="27">
                    <a:moveTo>
                      <a:pt x="30" y="0"/>
                    </a:moveTo>
                    <a:lnTo>
                      <a:pt x="34" y="5"/>
                    </a:lnTo>
                    <a:lnTo>
                      <a:pt x="26" y="11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E9200"/>
              </a:solidFill>
              <a:ln w="0">
                <a:solidFill>
                  <a:srgbClr val="BE9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Freeform 1642"/>
              <p:cNvSpPr>
                <a:spLocks/>
              </p:cNvSpPr>
              <p:nvPr/>
            </p:nvSpPr>
            <p:spPr bwMode="auto">
              <a:xfrm>
                <a:off x="1673225" y="1930400"/>
                <a:ext cx="53975" cy="396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4" y="3"/>
                  </a:cxn>
                  <a:cxn ang="0">
                    <a:pos x="17" y="16"/>
                  </a:cxn>
                  <a:cxn ang="0">
                    <a:pos x="14" y="19"/>
                  </a:cxn>
                  <a:cxn ang="0">
                    <a:pos x="8" y="22"/>
                  </a:cxn>
                  <a:cxn ang="0">
                    <a:pos x="2" y="25"/>
                  </a:cxn>
                  <a:cxn ang="0">
                    <a:pos x="0" y="22"/>
                  </a:cxn>
                  <a:cxn ang="0">
                    <a:pos x="23" y="6"/>
                  </a:cxn>
                  <a:cxn ang="0">
                    <a:pos x="31" y="0"/>
                  </a:cxn>
                </a:cxnLst>
                <a:rect l="0" t="0" r="r" b="b"/>
                <a:pathLst>
                  <a:path w="34" h="25">
                    <a:moveTo>
                      <a:pt x="31" y="0"/>
                    </a:moveTo>
                    <a:lnTo>
                      <a:pt x="34" y="3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8" y="22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23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D9100"/>
              </a:solidFill>
              <a:ln w="0">
                <a:solidFill>
                  <a:srgbClr val="BD91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Freeform 1643"/>
              <p:cNvSpPr>
                <a:spLocks/>
              </p:cNvSpPr>
              <p:nvPr/>
            </p:nvSpPr>
            <p:spPr bwMode="auto">
              <a:xfrm>
                <a:off x="1695450" y="1955800"/>
                <a:ext cx="4763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D9100"/>
              </a:solidFill>
              <a:ln w="0">
                <a:solidFill>
                  <a:srgbClr val="BD91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Freeform 1644"/>
              <p:cNvSpPr>
                <a:spLocks/>
              </p:cNvSpPr>
              <p:nvPr/>
            </p:nvSpPr>
            <p:spPr bwMode="auto">
              <a:xfrm>
                <a:off x="1662113" y="1911350"/>
                <a:ext cx="65088" cy="5873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1" y="15"/>
                  </a:cxn>
                  <a:cxn ang="0">
                    <a:pos x="22" y="30"/>
                  </a:cxn>
                  <a:cxn ang="0">
                    <a:pos x="15" y="34"/>
                  </a:cxn>
                  <a:cxn ang="0">
                    <a:pos x="9" y="37"/>
                  </a:cxn>
                  <a:cxn ang="0">
                    <a:pos x="0" y="20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9"/>
                  </a:cxn>
                  <a:cxn ang="0">
                    <a:pos x="22" y="4"/>
                  </a:cxn>
                  <a:cxn ang="0">
                    <a:pos x="28" y="0"/>
                  </a:cxn>
                </a:cxnLst>
                <a:rect l="0" t="0" r="r" b="b"/>
                <a:pathLst>
                  <a:path w="41" h="37">
                    <a:moveTo>
                      <a:pt x="28" y="0"/>
                    </a:moveTo>
                    <a:lnTo>
                      <a:pt x="41" y="15"/>
                    </a:lnTo>
                    <a:lnTo>
                      <a:pt x="22" y="30"/>
                    </a:lnTo>
                    <a:lnTo>
                      <a:pt x="15" y="34"/>
                    </a:lnTo>
                    <a:lnTo>
                      <a:pt x="9" y="37"/>
                    </a:lnTo>
                    <a:lnTo>
                      <a:pt x="0" y="20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22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Freeform 1645"/>
              <p:cNvSpPr>
                <a:spLocks/>
              </p:cNvSpPr>
              <p:nvPr/>
            </p:nvSpPr>
            <p:spPr bwMode="auto">
              <a:xfrm>
                <a:off x="1712913" y="1343025"/>
                <a:ext cx="504825" cy="355600"/>
              </a:xfrm>
              <a:custGeom>
                <a:avLst/>
                <a:gdLst/>
                <a:ahLst/>
                <a:cxnLst>
                  <a:cxn ang="0">
                    <a:pos x="105" y="18"/>
                  </a:cxn>
                  <a:cxn ang="0">
                    <a:pos x="151" y="52"/>
                  </a:cxn>
                  <a:cxn ang="0">
                    <a:pos x="165" y="59"/>
                  </a:cxn>
                  <a:cxn ang="0">
                    <a:pos x="180" y="65"/>
                  </a:cxn>
                  <a:cxn ang="0">
                    <a:pos x="195" y="63"/>
                  </a:cxn>
                  <a:cxn ang="0">
                    <a:pos x="209" y="48"/>
                  </a:cxn>
                  <a:cxn ang="0">
                    <a:pos x="217" y="25"/>
                  </a:cxn>
                  <a:cxn ang="0">
                    <a:pos x="218" y="24"/>
                  </a:cxn>
                  <a:cxn ang="0">
                    <a:pos x="239" y="20"/>
                  </a:cxn>
                  <a:cxn ang="0">
                    <a:pos x="241" y="31"/>
                  </a:cxn>
                  <a:cxn ang="0">
                    <a:pos x="241" y="65"/>
                  </a:cxn>
                  <a:cxn ang="0">
                    <a:pos x="250" y="90"/>
                  </a:cxn>
                  <a:cxn ang="0">
                    <a:pos x="264" y="111"/>
                  </a:cxn>
                  <a:cxn ang="0">
                    <a:pos x="283" y="127"/>
                  </a:cxn>
                  <a:cxn ang="0">
                    <a:pos x="305" y="140"/>
                  </a:cxn>
                  <a:cxn ang="0">
                    <a:pos x="315" y="152"/>
                  </a:cxn>
                  <a:cxn ang="0">
                    <a:pos x="307" y="169"/>
                  </a:cxn>
                  <a:cxn ang="0">
                    <a:pos x="291" y="171"/>
                  </a:cxn>
                  <a:cxn ang="0">
                    <a:pos x="264" y="164"/>
                  </a:cxn>
                  <a:cxn ang="0">
                    <a:pos x="237" y="163"/>
                  </a:cxn>
                  <a:cxn ang="0">
                    <a:pos x="210" y="171"/>
                  </a:cxn>
                  <a:cxn ang="0">
                    <a:pos x="183" y="192"/>
                  </a:cxn>
                  <a:cxn ang="0">
                    <a:pos x="154" y="224"/>
                  </a:cxn>
                  <a:cxn ang="0">
                    <a:pos x="147" y="198"/>
                  </a:cxn>
                  <a:cxn ang="0">
                    <a:pos x="136" y="212"/>
                  </a:cxn>
                  <a:cxn ang="0">
                    <a:pos x="145" y="195"/>
                  </a:cxn>
                  <a:cxn ang="0">
                    <a:pos x="154" y="177"/>
                  </a:cxn>
                  <a:cxn ang="0">
                    <a:pos x="158" y="158"/>
                  </a:cxn>
                  <a:cxn ang="0">
                    <a:pos x="154" y="143"/>
                  </a:cxn>
                  <a:cxn ang="0">
                    <a:pos x="145" y="135"/>
                  </a:cxn>
                  <a:cxn ang="0">
                    <a:pos x="133" y="130"/>
                  </a:cxn>
                  <a:cxn ang="0">
                    <a:pos x="95" y="122"/>
                  </a:cxn>
                  <a:cxn ang="0">
                    <a:pos x="32" y="116"/>
                  </a:cxn>
                  <a:cxn ang="0">
                    <a:pos x="7" y="103"/>
                  </a:cxn>
                  <a:cxn ang="0">
                    <a:pos x="30" y="93"/>
                  </a:cxn>
                  <a:cxn ang="0">
                    <a:pos x="62" y="92"/>
                  </a:cxn>
                  <a:cxn ang="0">
                    <a:pos x="83" y="89"/>
                  </a:cxn>
                  <a:cxn ang="0">
                    <a:pos x="97" y="87"/>
                  </a:cxn>
                  <a:cxn ang="0">
                    <a:pos x="105" y="85"/>
                  </a:cxn>
                  <a:cxn ang="0">
                    <a:pos x="111" y="81"/>
                  </a:cxn>
                  <a:cxn ang="0">
                    <a:pos x="113" y="72"/>
                  </a:cxn>
                  <a:cxn ang="0">
                    <a:pos x="81" y="31"/>
                  </a:cxn>
                  <a:cxn ang="0">
                    <a:pos x="73" y="7"/>
                  </a:cxn>
                </a:cxnLst>
                <a:rect l="0" t="0" r="r" b="b"/>
                <a:pathLst>
                  <a:path w="318" h="224">
                    <a:moveTo>
                      <a:pt x="83" y="0"/>
                    </a:moveTo>
                    <a:lnTo>
                      <a:pt x="105" y="18"/>
                    </a:lnTo>
                    <a:lnTo>
                      <a:pt x="128" y="35"/>
                    </a:lnTo>
                    <a:lnTo>
                      <a:pt x="151" y="52"/>
                    </a:lnTo>
                    <a:lnTo>
                      <a:pt x="158" y="56"/>
                    </a:lnTo>
                    <a:lnTo>
                      <a:pt x="165" y="59"/>
                    </a:lnTo>
                    <a:lnTo>
                      <a:pt x="173" y="63"/>
                    </a:lnTo>
                    <a:lnTo>
                      <a:pt x="180" y="65"/>
                    </a:lnTo>
                    <a:lnTo>
                      <a:pt x="188" y="65"/>
                    </a:lnTo>
                    <a:lnTo>
                      <a:pt x="195" y="63"/>
                    </a:lnTo>
                    <a:lnTo>
                      <a:pt x="204" y="59"/>
                    </a:lnTo>
                    <a:lnTo>
                      <a:pt x="209" y="48"/>
                    </a:lnTo>
                    <a:lnTo>
                      <a:pt x="214" y="37"/>
                    </a:lnTo>
                    <a:lnTo>
                      <a:pt x="217" y="25"/>
                    </a:lnTo>
                    <a:lnTo>
                      <a:pt x="220" y="14"/>
                    </a:lnTo>
                    <a:lnTo>
                      <a:pt x="218" y="24"/>
                    </a:lnTo>
                    <a:lnTo>
                      <a:pt x="237" y="29"/>
                    </a:lnTo>
                    <a:lnTo>
                      <a:pt x="239" y="20"/>
                    </a:lnTo>
                    <a:lnTo>
                      <a:pt x="242" y="11"/>
                    </a:lnTo>
                    <a:lnTo>
                      <a:pt x="241" y="31"/>
                    </a:lnTo>
                    <a:lnTo>
                      <a:pt x="240" y="52"/>
                    </a:lnTo>
                    <a:lnTo>
                      <a:pt x="241" y="65"/>
                    </a:lnTo>
                    <a:lnTo>
                      <a:pt x="244" y="79"/>
                    </a:lnTo>
                    <a:lnTo>
                      <a:pt x="250" y="90"/>
                    </a:lnTo>
                    <a:lnTo>
                      <a:pt x="256" y="101"/>
                    </a:lnTo>
                    <a:lnTo>
                      <a:pt x="264" y="111"/>
                    </a:lnTo>
                    <a:lnTo>
                      <a:pt x="273" y="120"/>
                    </a:lnTo>
                    <a:lnTo>
                      <a:pt x="283" y="127"/>
                    </a:lnTo>
                    <a:lnTo>
                      <a:pt x="294" y="134"/>
                    </a:lnTo>
                    <a:lnTo>
                      <a:pt x="305" y="140"/>
                    </a:lnTo>
                    <a:lnTo>
                      <a:pt x="318" y="145"/>
                    </a:lnTo>
                    <a:lnTo>
                      <a:pt x="315" y="152"/>
                    </a:lnTo>
                    <a:lnTo>
                      <a:pt x="311" y="160"/>
                    </a:lnTo>
                    <a:lnTo>
                      <a:pt x="307" y="169"/>
                    </a:lnTo>
                    <a:lnTo>
                      <a:pt x="304" y="177"/>
                    </a:lnTo>
                    <a:lnTo>
                      <a:pt x="291" y="171"/>
                    </a:lnTo>
                    <a:lnTo>
                      <a:pt x="277" y="167"/>
                    </a:lnTo>
                    <a:lnTo>
                      <a:pt x="264" y="164"/>
                    </a:lnTo>
                    <a:lnTo>
                      <a:pt x="251" y="163"/>
                    </a:lnTo>
                    <a:lnTo>
                      <a:pt x="237" y="163"/>
                    </a:lnTo>
                    <a:lnTo>
                      <a:pt x="224" y="166"/>
                    </a:lnTo>
                    <a:lnTo>
                      <a:pt x="210" y="171"/>
                    </a:lnTo>
                    <a:lnTo>
                      <a:pt x="197" y="179"/>
                    </a:lnTo>
                    <a:lnTo>
                      <a:pt x="183" y="192"/>
                    </a:lnTo>
                    <a:lnTo>
                      <a:pt x="169" y="207"/>
                    </a:lnTo>
                    <a:lnTo>
                      <a:pt x="154" y="224"/>
                    </a:lnTo>
                    <a:lnTo>
                      <a:pt x="164" y="207"/>
                    </a:lnTo>
                    <a:lnTo>
                      <a:pt x="147" y="198"/>
                    </a:lnTo>
                    <a:lnTo>
                      <a:pt x="135" y="214"/>
                    </a:lnTo>
                    <a:lnTo>
                      <a:pt x="136" y="212"/>
                    </a:lnTo>
                    <a:lnTo>
                      <a:pt x="140" y="204"/>
                    </a:lnTo>
                    <a:lnTo>
                      <a:pt x="145" y="195"/>
                    </a:lnTo>
                    <a:lnTo>
                      <a:pt x="150" y="186"/>
                    </a:lnTo>
                    <a:lnTo>
                      <a:pt x="154" y="177"/>
                    </a:lnTo>
                    <a:lnTo>
                      <a:pt x="156" y="167"/>
                    </a:lnTo>
                    <a:lnTo>
                      <a:pt x="158" y="158"/>
                    </a:lnTo>
                    <a:lnTo>
                      <a:pt x="157" y="149"/>
                    </a:lnTo>
                    <a:lnTo>
                      <a:pt x="154" y="143"/>
                    </a:lnTo>
                    <a:lnTo>
                      <a:pt x="150" y="138"/>
                    </a:lnTo>
                    <a:lnTo>
                      <a:pt x="145" y="135"/>
                    </a:lnTo>
                    <a:lnTo>
                      <a:pt x="139" y="132"/>
                    </a:lnTo>
                    <a:lnTo>
                      <a:pt x="133" y="130"/>
                    </a:lnTo>
                    <a:lnTo>
                      <a:pt x="127" y="128"/>
                    </a:lnTo>
                    <a:lnTo>
                      <a:pt x="95" y="122"/>
                    </a:lnTo>
                    <a:lnTo>
                      <a:pt x="64" y="118"/>
                    </a:lnTo>
                    <a:lnTo>
                      <a:pt x="32" y="116"/>
                    </a:lnTo>
                    <a:lnTo>
                      <a:pt x="0" y="115"/>
                    </a:lnTo>
                    <a:lnTo>
                      <a:pt x="7" y="103"/>
                    </a:lnTo>
                    <a:lnTo>
                      <a:pt x="14" y="92"/>
                    </a:lnTo>
                    <a:lnTo>
                      <a:pt x="30" y="93"/>
                    </a:lnTo>
                    <a:lnTo>
                      <a:pt x="46" y="92"/>
                    </a:lnTo>
                    <a:lnTo>
                      <a:pt x="62" y="92"/>
                    </a:lnTo>
                    <a:lnTo>
                      <a:pt x="79" y="90"/>
                    </a:lnTo>
                    <a:lnTo>
                      <a:pt x="83" y="89"/>
                    </a:lnTo>
                    <a:lnTo>
                      <a:pt x="87" y="88"/>
                    </a:lnTo>
                    <a:lnTo>
                      <a:pt x="97" y="87"/>
                    </a:lnTo>
                    <a:lnTo>
                      <a:pt x="101" y="86"/>
                    </a:lnTo>
                    <a:lnTo>
                      <a:pt x="105" y="85"/>
                    </a:lnTo>
                    <a:lnTo>
                      <a:pt x="108" y="83"/>
                    </a:lnTo>
                    <a:lnTo>
                      <a:pt x="111" y="81"/>
                    </a:lnTo>
                    <a:lnTo>
                      <a:pt x="113" y="77"/>
                    </a:lnTo>
                    <a:lnTo>
                      <a:pt x="113" y="72"/>
                    </a:lnTo>
                    <a:lnTo>
                      <a:pt x="98" y="51"/>
                    </a:lnTo>
                    <a:lnTo>
                      <a:pt x="81" y="31"/>
                    </a:lnTo>
                    <a:lnTo>
                      <a:pt x="63" y="13"/>
                    </a:lnTo>
                    <a:lnTo>
                      <a:pt x="73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Freeform 1646"/>
              <p:cNvSpPr>
                <a:spLocks/>
              </p:cNvSpPr>
              <p:nvPr/>
            </p:nvSpPr>
            <p:spPr bwMode="auto">
              <a:xfrm>
                <a:off x="1943100" y="1657350"/>
                <a:ext cx="3175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F9400"/>
              </a:solidFill>
              <a:ln w="0">
                <a:solidFill>
                  <a:srgbClr val="BF9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Freeform 1647"/>
              <p:cNvSpPr>
                <a:spLocks/>
              </p:cNvSpPr>
              <p:nvPr/>
            </p:nvSpPr>
            <p:spPr bwMode="auto">
              <a:xfrm>
                <a:off x="1917700" y="1657350"/>
                <a:ext cx="36513" cy="412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3"/>
                  </a:cxn>
                  <a:cxn ang="0">
                    <a:pos x="13" y="13"/>
                  </a:cxn>
                  <a:cxn ang="0">
                    <a:pos x="0" y="26"/>
                  </a:cxn>
                  <a:cxn ang="0">
                    <a:pos x="6" y="16"/>
                  </a:cxn>
                  <a:cxn ang="0">
                    <a:pos x="16" y="3"/>
                  </a:cxn>
                  <a:cxn ang="0">
                    <a:pos x="18" y="0"/>
                  </a:cxn>
                </a:cxnLst>
                <a:rect l="0" t="0" r="r" b="b"/>
                <a:pathLst>
                  <a:path w="23" h="26">
                    <a:moveTo>
                      <a:pt x="18" y="0"/>
                    </a:moveTo>
                    <a:lnTo>
                      <a:pt x="23" y="3"/>
                    </a:lnTo>
                    <a:lnTo>
                      <a:pt x="13" y="13"/>
                    </a:lnTo>
                    <a:lnTo>
                      <a:pt x="0" y="26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9400"/>
              </a:solidFill>
              <a:ln w="0">
                <a:solidFill>
                  <a:srgbClr val="BF9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Freeform 1648"/>
              <p:cNvSpPr>
                <a:spLocks/>
              </p:cNvSpPr>
              <p:nvPr/>
            </p:nvSpPr>
            <p:spPr bwMode="auto">
              <a:xfrm>
                <a:off x="1917700" y="1662113"/>
                <a:ext cx="44450" cy="428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8" y="2"/>
                  </a:cxn>
                  <a:cxn ang="0">
                    <a:pos x="17" y="14"/>
                  </a:cxn>
                  <a:cxn ang="0">
                    <a:pos x="3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13" y="10"/>
                  </a:cxn>
                  <a:cxn ang="0">
                    <a:pos x="23" y="0"/>
                  </a:cxn>
                </a:cxnLst>
                <a:rect l="0" t="0" r="r" b="b"/>
                <a:pathLst>
                  <a:path w="28" h="27">
                    <a:moveTo>
                      <a:pt x="23" y="0"/>
                    </a:moveTo>
                    <a:lnTo>
                      <a:pt x="28" y="2"/>
                    </a:lnTo>
                    <a:lnTo>
                      <a:pt x="17" y="14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3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Freeform 1649"/>
              <p:cNvSpPr>
                <a:spLocks/>
              </p:cNvSpPr>
              <p:nvPr/>
            </p:nvSpPr>
            <p:spPr bwMode="auto">
              <a:xfrm>
                <a:off x="1922463" y="1665288"/>
                <a:ext cx="47625" cy="444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" y="3"/>
                  </a:cxn>
                  <a:cxn ang="0">
                    <a:pos x="18" y="16"/>
                  </a:cxn>
                  <a:cxn ang="0">
                    <a:pos x="5" y="28"/>
                  </a:cxn>
                  <a:cxn ang="0">
                    <a:pos x="0" y="25"/>
                  </a:cxn>
                  <a:cxn ang="0">
                    <a:pos x="14" y="12"/>
                  </a:cxn>
                  <a:cxn ang="0">
                    <a:pos x="25" y="0"/>
                  </a:cxn>
                </a:cxnLst>
                <a:rect l="0" t="0" r="r" b="b"/>
                <a:pathLst>
                  <a:path w="30" h="28">
                    <a:moveTo>
                      <a:pt x="25" y="0"/>
                    </a:moveTo>
                    <a:lnTo>
                      <a:pt x="30" y="3"/>
                    </a:lnTo>
                    <a:lnTo>
                      <a:pt x="18" y="16"/>
                    </a:lnTo>
                    <a:lnTo>
                      <a:pt x="5" y="28"/>
                    </a:lnTo>
                    <a:lnTo>
                      <a:pt x="0" y="25"/>
                    </a:lnTo>
                    <a:lnTo>
                      <a:pt x="14" y="1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Freeform 1650"/>
              <p:cNvSpPr>
                <a:spLocks/>
              </p:cNvSpPr>
              <p:nvPr/>
            </p:nvSpPr>
            <p:spPr bwMode="auto">
              <a:xfrm>
                <a:off x="1930400" y="1670050"/>
                <a:ext cx="42863" cy="460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7" y="1"/>
                  </a:cxn>
                  <a:cxn ang="0">
                    <a:pos x="19" y="16"/>
                  </a:cxn>
                  <a:cxn ang="0">
                    <a:pos x="17" y="17"/>
                  </a:cxn>
                  <a:cxn ang="0">
                    <a:pos x="5" y="29"/>
                  </a:cxn>
                  <a:cxn ang="0">
                    <a:pos x="0" y="25"/>
                  </a:cxn>
                  <a:cxn ang="0">
                    <a:pos x="13" y="13"/>
                  </a:cxn>
                  <a:cxn ang="0">
                    <a:pos x="25" y="0"/>
                  </a:cxn>
                </a:cxnLst>
                <a:rect l="0" t="0" r="r" b="b"/>
                <a:pathLst>
                  <a:path w="27" h="29">
                    <a:moveTo>
                      <a:pt x="25" y="0"/>
                    </a:moveTo>
                    <a:lnTo>
                      <a:pt x="27" y="1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5" y="29"/>
                    </a:lnTo>
                    <a:lnTo>
                      <a:pt x="0" y="25"/>
                    </a:lnTo>
                    <a:lnTo>
                      <a:pt x="13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Freeform 1651"/>
              <p:cNvSpPr>
                <a:spLocks/>
              </p:cNvSpPr>
              <p:nvPr/>
            </p:nvSpPr>
            <p:spPr bwMode="auto">
              <a:xfrm>
                <a:off x="1938338" y="1695450"/>
                <a:ext cx="22225" cy="238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2"/>
                  </a:cxn>
                  <a:cxn ang="0">
                    <a:pos x="7" y="8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12" y="1"/>
                  </a:cxn>
                  <a:cxn ang="0">
                    <a:pos x="14" y="0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lnTo>
                      <a:pt x="12" y="2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12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E9300"/>
              </a:solidFill>
              <a:ln w="0">
                <a:solidFill>
                  <a:srgbClr val="BE9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Freeform 1652"/>
              <p:cNvSpPr>
                <a:spLocks/>
              </p:cNvSpPr>
              <p:nvPr/>
            </p:nvSpPr>
            <p:spPr bwMode="auto">
              <a:xfrm>
                <a:off x="1917700" y="1657350"/>
                <a:ext cx="55563" cy="619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9"/>
                  </a:cxn>
                  <a:cxn ang="0">
                    <a:pos x="25" y="26"/>
                  </a:cxn>
                  <a:cxn ang="0">
                    <a:pos x="20" y="32"/>
                  </a:cxn>
                  <a:cxn ang="0">
                    <a:pos x="15" y="39"/>
                  </a:cxn>
                  <a:cxn ang="0">
                    <a:pos x="0" y="27"/>
                  </a:cxn>
                  <a:cxn ang="0">
                    <a:pos x="6" y="16"/>
                  </a:cxn>
                  <a:cxn ang="0">
                    <a:pos x="18" y="0"/>
                  </a:cxn>
                </a:cxnLst>
                <a:rect l="0" t="0" r="r" b="b"/>
                <a:pathLst>
                  <a:path w="35" h="39">
                    <a:moveTo>
                      <a:pt x="18" y="0"/>
                    </a:moveTo>
                    <a:lnTo>
                      <a:pt x="35" y="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39"/>
                    </a:lnTo>
                    <a:lnTo>
                      <a:pt x="0" y="27"/>
                    </a:lnTo>
                    <a:lnTo>
                      <a:pt x="6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1653"/>
              <p:cNvSpPr>
                <a:spLocks noEditPoints="1"/>
              </p:cNvSpPr>
              <p:nvPr/>
            </p:nvSpPr>
            <p:spPr bwMode="auto">
              <a:xfrm>
                <a:off x="1974850" y="1082675"/>
                <a:ext cx="312738" cy="282575"/>
              </a:xfrm>
              <a:custGeom>
                <a:avLst/>
                <a:gdLst/>
                <a:ahLst/>
                <a:cxnLst>
                  <a:cxn ang="0">
                    <a:pos x="55" y="175"/>
                  </a:cxn>
                  <a:cxn ang="0">
                    <a:pos x="55" y="176"/>
                  </a:cxn>
                  <a:cxn ang="0">
                    <a:pos x="55" y="178"/>
                  </a:cxn>
                  <a:cxn ang="0">
                    <a:pos x="55" y="175"/>
                  </a:cxn>
                  <a:cxn ang="0">
                    <a:pos x="97" y="0"/>
                  </a:cxn>
                  <a:cxn ang="0">
                    <a:pos x="105" y="10"/>
                  </a:cxn>
                  <a:cxn ang="0">
                    <a:pos x="115" y="19"/>
                  </a:cxn>
                  <a:cxn ang="0">
                    <a:pos x="125" y="26"/>
                  </a:cxn>
                  <a:cxn ang="0">
                    <a:pos x="136" y="32"/>
                  </a:cxn>
                  <a:cxn ang="0">
                    <a:pos x="147" y="36"/>
                  </a:cxn>
                  <a:cxn ang="0">
                    <a:pos x="159" y="40"/>
                  </a:cxn>
                  <a:cxn ang="0">
                    <a:pos x="172" y="41"/>
                  </a:cxn>
                  <a:cxn ang="0">
                    <a:pos x="184" y="42"/>
                  </a:cxn>
                  <a:cxn ang="0">
                    <a:pos x="197" y="42"/>
                  </a:cxn>
                  <a:cxn ang="0">
                    <a:pos x="197" y="76"/>
                  </a:cxn>
                  <a:cxn ang="0">
                    <a:pos x="184" y="76"/>
                  </a:cxn>
                  <a:cxn ang="0">
                    <a:pos x="172" y="77"/>
                  </a:cxn>
                  <a:cxn ang="0">
                    <a:pos x="159" y="79"/>
                  </a:cxn>
                  <a:cxn ang="0">
                    <a:pos x="148" y="82"/>
                  </a:cxn>
                  <a:cxn ang="0">
                    <a:pos x="137" y="86"/>
                  </a:cxn>
                  <a:cxn ang="0">
                    <a:pos x="126" y="92"/>
                  </a:cxn>
                  <a:cxn ang="0">
                    <a:pos x="116" y="100"/>
                  </a:cxn>
                  <a:cxn ang="0">
                    <a:pos x="107" y="108"/>
                  </a:cxn>
                  <a:cxn ang="0">
                    <a:pos x="98" y="119"/>
                  </a:cxn>
                  <a:cxn ang="0">
                    <a:pos x="91" y="137"/>
                  </a:cxn>
                  <a:cxn ang="0">
                    <a:pos x="84" y="155"/>
                  </a:cxn>
                  <a:cxn ang="0">
                    <a:pos x="77" y="175"/>
                  </a:cxn>
                  <a:cxn ang="0">
                    <a:pos x="78" y="165"/>
                  </a:cxn>
                  <a:cxn ang="0">
                    <a:pos x="79" y="156"/>
                  </a:cxn>
                  <a:cxn ang="0">
                    <a:pos x="60" y="154"/>
                  </a:cxn>
                  <a:cxn ang="0">
                    <a:pos x="55" y="175"/>
                  </a:cxn>
                  <a:cxn ang="0">
                    <a:pos x="55" y="174"/>
                  </a:cxn>
                  <a:cxn ang="0">
                    <a:pos x="56" y="165"/>
                  </a:cxn>
                  <a:cxn ang="0">
                    <a:pos x="58" y="144"/>
                  </a:cxn>
                  <a:cxn ang="0">
                    <a:pos x="57" y="134"/>
                  </a:cxn>
                  <a:cxn ang="0">
                    <a:pos x="57" y="124"/>
                  </a:cxn>
                  <a:cxn ang="0">
                    <a:pos x="55" y="115"/>
                  </a:cxn>
                  <a:cxn ang="0">
                    <a:pos x="51" y="107"/>
                  </a:cxn>
                  <a:cxn ang="0">
                    <a:pos x="46" y="102"/>
                  </a:cxn>
                  <a:cxn ang="0">
                    <a:pos x="40" y="100"/>
                  </a:cxn>
                  <a:cxn ang="0">
                    <a:pos x="34" y="99"/>
                  </a:cxn>
                  <a:cxn ang="0">
                    <a:pos x="27" y="98"/>
                  </a:cxn>
                  <a:cxn ang="0">
                    <a:pos x="21" y="99"/>
                  </a:cxn>
                  <a:cxn ang="0">
                    <a:pos x="14" y="99"/>
                  </a:cxn>
                  <a:cxn ang="0">
                    <a:pos x="7" y="101"/>
                  </a:cxn>
                  <a:cxn ang="0">
                    <a:pos x="0" y="102"/>
                  </a:cxn>
                  <a:cxn ang="0">
                    <a:pos x="26" y="78"/>
                  </a:cxn>
                  <a:cxn ang="0">
                    <a:pos x="51" y="53"/>
                  </a:cxn>
                  <a:cxn ang="0">
                    <a:pos x="75" y="27"/>
                  </a:cxn>
                  <a:cxn ang="0">
                    <a:pos x="97" y="0"/>
                  </a:cxn>
                </a:cxnLst>
                <a:rect l="0" t="0" r="r" b="b"/>
                <a:pathLst>
                  <a:path w="197" h="178">
                    <a:moveTo>
                      <a:pt x="55" y="175"/>
                    </a:moveTo>
                    <a:lnTo>
                      <a:pt x="55" y="176"/>
                    </a:lnTo>
                    <a:lnTo>
                      <a:pt x="55" y="178"/>
                    </a:lnTo>
                    <a:lnTo>
                      <a:pt x="55" y="175"/>
                    </a:lnTo>
                    <a:close/>
                    <a:moveTo>
                      <a:pt x="97" y="0"/>
                    </a:moveTo>
                    <a:lnTo>
                      <a:pt x="105" y="10"/>
                    </a:lnTo>
                    <a:lnTo>
                      <a:pt x="115" y="19"/>
                    </a:lnTo>
                    <a:lnTo>
                      <a:pt x="125" y="26"/>
                    </a:lnTo>
                    <a:lnTo>
                      <a:pt x="136" y="32"/>
                    </a:lnTo>
                    <a:lnTo>
                      <a:pt x="147" y="36"/>
                    </a:lnTo>
                    <a:lnTo>
                      <a:pt x="159" y="40"/>
                    </a:lnTo>
                    <a:lnTo>
                      <a:pt x="172" y="41"/>
                    </a:lnTo>
                    <a:lnTo>
                      <a:pt x="184" y="42"/>
                    </a:lnTo>
                    <a:lnTo>
                      <a:pt x="197" y="42"/>
                    </a:lnTo>
                    <a:lnTo>
                      <a:pt x="197" y="76"/>
                    </a:lnTo>
                    <a:lnTo>
                      <a:pt x="184" y="76"/>
                    </a:lnTo>
                    <a:lnTo>
                      <a:pt x="172" y="77"/>
                    </a:lnTo>
                    <a:lnTo>
                      <a:pt x="159" y="79"/>
                    </a:lnTo>
                    <a:lnTo>
                      <a:pt x="148" y="82"/>
                    </a:lnTo>
                    <a:lnTo>
                      <a:pt x="137" y="86"/>
                    </a:lnTo>
                    <a:lnTo>
                      <a:pt x="126" y="92"/>
                    </a:lnTo>
                    <a:lnTo>
                      <a:pt x="116" y="100"/>
                    </a:lnTo>
                    <a:lnTo>
                      <a:pt x="107" y="108"/>
                    </a:lnTo>
                    <a:lnTo>
                      <a:pt x="98" y="119"/>
                    </a:lnTo>
                    <a:lnTo>
                      <a:pt x="91" y="137"/>
                    </a:lnTo>
                    <a:lnTo>
                      <a:pt x="84" y="155"/>
                    </a:lnTo>
                    <a:lnTo>
                      <a:pt x="77" y="175"/>
                    </a:lnTo>
                    <a:lnTo>
                      <a:pt x="78" y="165"/>
                    </a:lnTo>
                    <a:lnTo>
                      <a:pt x="79" y="156"/>
                    </a:lnTo>
                    <a:lnTo>
                      <a:pt x="60" y="154"/>
                    </a:lnTo>
                    <a:lnTo>
                      <a:pt x="55" y="175"/>
                    </a:lnTo>
                    <a:lnTo>
                      <a:pt x="55" y="174"/>
                    </a:lnTo>
                    <a:lnTo>
                      <a:pt x="56" y="165"/>
                    </a:lnTo>
                    <a:lnTo>
                      <a:pt x="58" y="144"/>
                    </a:lnTo>
                    <a:lnTo>
                      <a:pt x="57" y="134"/>
                    </a:lnTo>
                    <a:lnTo>
                      <a:pt x="57" y="124"/>
                    </a:lnTo>
                    <a:lnTo>
                      <a:pt x="55" y="115"/>
                    </a:lnTo>
                    <a:lnTo>
                      <a:pt x="51" y="107"/>
                    </a:lnTo>
                    <a:lnTo>
                      <a:pt x="46" y="102"/>
                    </a:lnTo>
                    <a:lnTo>
                      <a:pt x="40" y="100"/>
                    </a:lnTo>
                    <a:lnTo>
                      <a:pt x="34" y="99"/>
                    </a:lnTo>
                    <a:lnTo>
                      <a:pt x="27" y="98"/>
                    </a:lnTo>
                    <a:lnTo>
                      <a:pt x="21" y="99"/>
                    </a:lnTo>
                    <a:lnTo>
                      <a:pt x="14" y="99"/>
                    </a:lnTo>
                    <a:lnTo>
                      <a:pt x="7" y="101"/>
                    </a:lnTo>
                    <a:lnTo>
                      <a:pt x="0" y="102"/>
                    </a:lnTo>
                    <a:lnTo>
                      <a:pt x="26" y="78"/>
                    </a:lnTo>
                    <a:lnTo>
                      <a:pt x="51" y="53"/>
                    </a:lnTo>
                    <a:lnTo>
                      <a:pt x="75" y="2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1654"/>
              <p:cNvSpPr>
                <a:spLocks/>
              </p:cNvSpPr>
              <p:nvPr/>
            </p:nvSpPr>
            <p:spPr bwMode="auto">
              <a:xfrm>
                <a:off x="2068513" y="1327150"/>
                <a:ext cx="6350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19800"/>
              </a:solidFill>
              <a:ln w="0">
                <a:solidFill>
                  <a:srgbClr val="C19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Freeform 1655"/>
              <p:cNvSpPr>
                <a:spLocks/>
              </p:cNvSpPr>
              <p:nvPr/>
            </p:nvSpPr>
            <p:spPr bwMode="auto">
              <a:xfrm>
                <a:off x="2063750" y="1327150"/>
                <a:ext cx="20638" cy="301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9">
                    <a:moveTo>
                      <a:pt x="7" y="0"/>
                    </a:moveTo>
                    <a:lnTo>
                      <a:pt x="13" y="0"/>
                    </a:lnTo>
                    <a:lnTo>
                      <a:pt x="0" y="19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9700"/>
              </a:solidFill>
              <a:ln w="0">
                <a:solidFill>
                  <a:srgbClr val="C197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Freeform 1656"/>
              <p:cNvSpPr>
                <a:spLocks/>
              </p:cNvSpPr>
              <p:nvPr/>
            </p:nvSpPr>
            <p:spPr bwMode="auto">
              <a:xfrm>
                <a:off x="2060575" y="1327150"/>
                <a:ext cx="31750" cy="492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1"/>
                  </a:cxn>
                  <a:cxn ang="0">
                    <a:pos x="0" y="31"/>
                  </a:cxn>
                  <a:cxn ang="0">
                    <a:pos x="1" y="24"/>
                  </a:cxn>
                  <a:cxn ang="0">
                    <a:pos x="2" y="19"/>
                  </a:cxn>
                  <a:cxn ang="0">
                    <a:pos x="15" y="0"/>
                  </a:cxn>
                </a:cxnLst>
                <a:rect l="0" t="0" r="r" b="b"/>
                <a:pathLst>
                  <a:path w="20" h="31">
                    <a:moveTo>
                      <a:pt x="15" y="0"/>
                    </a:moveTo>
                    <a:lnTo>
                      <a:pt x="20" y="1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19700"/>
              </a:solidFill>
              <a:ln w="0">
                <a:solidFill>
                  <a:srgbClr val="C197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1657"/>
              <p:cNvSpPr>
                <a:spLocks/>
              </p:cNvSpPr>
              <p:nvPr/>
            </p:nvSpPr>
            <p:spPr bwMode="auto">
              <a:xfrm>
                <a:off x="2058988" y="1328738"/>
                <a:ext cx="41275" cy="539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4" y="34"/>
                  </a:cxn>
                  <a:cxn ang="0">
                    <a:pos x="0" y="33"/>
                  </a:cxn>
                  <a:cxn ang="0">
                    <a:pos x="1" y="30"/>
                  </a:cxn>
                  <a:cxn ang="0">
                    <a:pos x="21" y="0"/>
                  </a:cxn>
                </a:cxnLst>
                <a:rect l="0" t="0" r="r" b="b"/>
                <a:pathLst>
                  <a:path w="26" h="34">
                    <a:moveTo>
                      <a:pt x="21" y="0"/>
                    </a:moveTo>
                    <a:lnTo>
                      <a:pt x="26" y="1"/>
                    </a:lnTo>
                    <a:lnTo>
                      <a:pt x="26" y="3"/>
                    </a:lnTo>
                    <a:lnTo>
                      <a:pt x="4" y="34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09600"/>
              </a:solidFill>
              <a:ln w="0">
                <a:solidFill>
                  <a:srgbClr val="C096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1658"/>
              <p:cNvSpPr>
                <a:spLocks/>
              </p:cNvSpPr>
              <p:nvPr/>
            </p:nvSpPr>
            <p:spPr bwMode="auto">
              <a:xfrm>
                <a:off x="2065338" y="1333500"/>
                <a:ext cx="34925" cy="5238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7"/>
                  </a:cxn>
                  <a:cxn ang="0">
                    <a:pos x="21" y="12"/>
                  </a:cxn>
                  <a:cxn ang="0">
                    <a:pos x="6" y="33"/>
                  </a:cxn>
                  <a:cxn ang="0">
                    <a:pos x="0" y="31"/>
                  </a:cxn>
                  <a:cxn ang="0">
                    <a:pos x="22" y="0"/>
                  </a:cxn>
                </a:cxnLst>
                <a:rect l="0" t="0" r="r" b="b"/>
                <a:pathLst>
                  <a:path w="22" h="33">
                    <a:moveTo>
                      <a:pt x="22" y="0"/>
                    </a:moveTo>
                    <a:lnTo>
                      <a:pt x="21" y="7"/>
                    </a:lnTo>
                    <a:lnTo>
                      <a:pt x="21" y="12"/>
                    </a:lnTo>
                    <a:lnTo>
                      <a:pt x="6" y="33"/>
                    </a:lnTo>
                    <a:lnTo>
                      <a:pt x="0" y="3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09600"/>
              </a:solidFill>
              <a:ln w="0">
                <a:solidFill>
                  <a:srgbClr val="C096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1659"/>
              <p:cNvSpPr>
                <a:spLocks/>
              </p:cNvSpPr>
              <p:nvPr/>
            </p:nvSpPr>
            <p:spPr bwMode="auto">
              <a:xfrm>
                <a:off x="2074863" y="1352550"/>
                <a:ext cx="23813" cy="349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4" y="5"/>
                  </a:cxn>
                  <a:cxn ang="0">
                    <a:pos x="11" y="14"/>
                  </a:cxn>
                  <a:cxn ang="0">
                    <a:pos x="11" y="15"/>
                  </a:cxn>
                  <a:cxn ang="0">
                    <a:pos x="6" y="22"/>
                  </a:cxn>
                  <a:cxn ang="0">
                    <a:pos x="0" y="21"/>
                  </a:cxn>
                  <a:cxn ang="0">
                    <a:pos x="15" y="0"/>
                  </a:cxn>
                </a:cxnLst>
                <a:rect l="0" t="0" r="r" b="b"/>
                <a:pathLst>
                  <a:path w="15" h="22">
                    <a:moveTo>
                      <a:pt x="15" y="0"/>
                    </a:moveTo>
                    <a:lnTo>
                      <a:pt x="14" y="5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6" y="22"/>
                    </a:lnTo>
                    <a:lnTo>
                      <a:pt x="0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09600"/>
              </a:solidFill>
              <a:ln w="0">
                <a:solidFill>
                  <a:srgbClr val="C096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1660"/>
              <p:cNvSpPr>
                <a:spLocks/>
              </p:cNvSpPr>
              <p:nvPr/>
            </p:nvSpPr>
            <p:spPr bwMode="auto">
              <a:xfrm>
                <a:off x="2084388" y="1376363"/>
                <a:ext cx="7938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8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3" y="8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9600"/>
              </a:solidFill>
              <a:ln w="0">
                <a:solidFill>
                  <a:srgbClr val="C096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1661"/>
              <p:cNvSpPr>
                <a:spLocks/>
              </p:cNvSpPr>
              <p:nvPr/>
            </p:nvSpPr>
            <p:spPr bwMode="auto">
              <a:xfrm>
                <a:off x="2058988" y="1327150"/>
                <a:ext cx="41275" cy="619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6" y="2"/>
                  </a:cxn>
                  <a:cxn ang="0">
                    <a:pos x="25" y="11"/>
                  </a:cxn>
                  <a:cxn ang="0">
                    <a:pos x="24" y="21"/>
                  </a:cxn>
                  <a:cxn ang="0">
                    <a:pos x="21" y="30"/>
                  </a:cxn>
                  <a:cxn ang="0">
                    <a:pos x="19" y="39"/>
                  </a:cxn>
                  <a:cxn ang="0">
                    <a:pos x="0" y="34"/>
                  </a:cxn>
                  <a:cxn ang="0">
                    <a:pos x="2" y="24"/>
                  </a:cxn>
                  <a:cxn ang="0">
                    <a:pos x="7" y="0"/>
                  </a:cxn>
                </a:cxnLst>
                <a:rect l="0" t="0" r="r" b="b"/>
                <a:pathLst>
                  <a:path w="26" h="39">
                    <a:moveTo>
                      <a:pt x="7" y="0"/>
                    </a:moveTo>
                    <a:lnTo>
                      <a:pt x="26" y="2"/>
                    </a:lnTo>
                    <a:lnTo>
                      <a:pt x="25" y="11"/>
                    </a:lnTo>
                    <a:lnTo>
                      <a:pt x="24" y="21"/>
                    </a:lnTo>
                    <a:lnTo>
                      <a:pt x="21" y="30"/>
                    </a:lnTo>
                    <a:lnTo>
                      <a:pt x="19" y="39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1662"/>
              <p:cNvSpPr>
                <a:spLocks/>
              </p:cNvSpPr>
              <p:nvPr/>
            </p:nvSpPr>
            <p:spPr bwMode="auto">
              <a:xfrm>
                <a:off x="581025" y="1381125"/>
                <a:ext cx="7938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3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663"/>
              <p:cNvSpPr>
                <a:spLocks/>
              </p:cNvSpPr>
              <p:nvPr/>
            </p:nvSpPr>
            <p:spPr bwMode="auto">
              <a:xfrm>
                <a:off x="582613" y="1385888"/>
                <a:ext cx="222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5"/>
                  </a:cxn>
                  <a:cxn ang="0">
                    <a:pos x="10" y="6"/>
                  </a:cxn>
                  <a:cxn ang="0">
                    <a:pos x="2" y="6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14" h="6">
                    <a:moveTo>
                      <a:pt x="4" y="0"/>
                    </a:moveTo>
                    <a:lnTo>
                      <a:pt x="14" y="5"/>
                    </a:lnTo>
                    <a:lnTo>
                      <a:pt x="10" y="6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664"/>
              <p:cNvSpPr>
                <a:spLocks/>
              </p:cNvSpPr>
              <p:nvPr/>
            </p:nvSpPr>
            <p:spPr bwMode="auto">
              <a:xfrm>
                <a:off x="585788" y="1393825"/>
                <a:ext cx="28575" cy="95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9" y="6"/>
                  </a:cxn>
                  <a:cxn ang="0">
                    <a:pos x="2" y="6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12" y="0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4"/>
                    </a:lnTo>
                    <a:lnTo>
                      <a:pt x="18" y="5"/>
                    </a:lnTo>
                    <a:lnTo>
                      <a:pt x="9" y="6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665"/>
              <p:cNvSpPr>
                <a:spLocks/>
              </p:cNvSpPr>
              <p:nvPr/>
            </p:nvSpPr>
            <p:spPr bwMode="auto">
              <a:xfrm>
                <a:off x="588963" y="1401763"/>
                <a:ext cx="30163" cy="11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6"/>
                  </a:cxn>
                  <a:cxn ang="0">
                    <a:pos x="7" y="7"/>
                  </a:cxn>
                  <a:cxn ang="0">
                    <a:pos x="2" y="7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16" y="0"/>
                  </a:cxn>
                </a:cxnLst>
                <a:rect l="0" t="0" r="r" b="b"/>
                <a:pathLst>
                  <a:path w="19" h="7">
                    <a:moveTo>
                      <a:pt x="16" y="0"/>
                    </a:moveTo>
                    <a:lnTo>
                      <a:pt x="19" y="6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B733"/>
              </a:solidFill>
              <a:ln w="0">
                <a:solidFill>
                  <a:srgbClr val="D4B7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666"/>
              <p:cNvSpPr>
                <a:spLocks/>
              </p:cNvSpPr>
              <p:nvPr/>
            </p:nvSpPr>
            <p:spPr bwMode="auto">
              <a:xfrm>
                <a:off x="592138" y="1411288"/>
                <a:ext cx="30163" cy="95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9" y="5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7" y="0"/>
                  </a:cxn>
                </a:cxnLst>
                <a:rect l="0" t="0" r="r" b="b"/>
                <a:pathLst>
                  <a:path w="19" h="6">
                    <a:moveTo>
                      <a:pt x="17" y="0"/>
                    </a:moveTo>
                    <a:lnTo>
                      <a:pt x="19" y="5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3B631"/>
              </a:solidFill>
              <a:ln w="0">
                <a:solidFill>
                  <a:srgbClr val="D3B6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667"/>
              <p:cNvSpPr>
                <a:spLocks/>
              </p:cNvSpPr>
              <p:nvPr/>
            </p:nvSpPr>
            <p:spPr bwMode="auto">
              <a:xfrm>
                <a:off x="595313" y="1419225"/>
                <a:ext cx="30163" cy="95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9" y="5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7" y="0"/>
                  </a:cxn>
                </a:cxnLst>
                <a:rect l="0" t="0" r="r" b="b"/>
                <a:pathLst>
                  <a:path w="19" h="6">
                    <a:moveTo>
                      <a:pt x="17" y="0"/>
                    </a:moveTo>
                    <a:lnTo>
                      <a:pt x="19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3B630"/>
              </a:solidFill>
              <a:ln w="0">
                <a:solidFill>
                  <a:srgbClr val="D3B63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668"/>
              <p:cNvSpPr>
                <a:spLocks/>
              </p:cNvSpPr>
              <p:nvPr/>
            </p:nvSpPr>
            <p:spPr bwMode="auto">
              <a:xfrm>
                <a:off x="600075" y="1427163"/>
                <a:ext cx="28575" cy="11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5"/>
                  </a:cxn>
                  <a:cxn ang="0">
                    <a:pos x="2" y="7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6" y="0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lnTo>
                      <a:pt x="18" y="5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B630"/>
              </a:solidFill>
              <a:ln w="0">
                <a:solidFill>
                  <a:srgbClr val="D3B63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69"/>
              <p:cNvSpPr>
                <a:spLocks/>
              </p:cNvSpPr>
              <p:nvPr/>
            </p:nvSpPr>
            <p:spPr bwMode="auto">
              <a:xfrm>
                <a:off x="603250" y="1435100"/>
                <a:ext cx="30163" cy="11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6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16" y="0"/>
                  </a:cxn>
                </a:cxnLst>
                <a:rect l="0" t="0" r="r" b="b"/>
                <a:pathLst>
                  <a:path w="19" h="7">
                    <a:moveTo>
                      <a:pt x="16" y="0"/>
                    </a:moveTo>
                    <a:lnTo>
                      <a:pt x="19" y="6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B52F"/>
              </a:solidFill>
              <a:ln w="0">
                <a:solidFill>
                  <a:srgbClr val="D3B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670"/>
              <p:cNvSpPr>
                <a:spLocks/>
              </p:cNvSpPr>
              <p:nvPr/>
            </p:nvSpPr>
            <p:spPr bwMode="auto">
              <a:xfrm>
                <a:off x="606425" y="1444625"/>
                <a:ext cx="30163" cy="95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9" y="4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17" y="0"/>
                  </a:cxn>
                </a:cxnLst>
                <a:rect l="0" t="0" r="r" b="b"/>
                <a:pathLst>
                  <a:path w="19" h="6">
                    <a:moveTo>
                      <a:pt x="17" y="0"/>
                    </a:moveTo>
                    <a:lnTo>
                      <a:pt x="19" y="4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B42D"/>
              </a:solidFill>
              <a:ln w="0">
                <a:solidFill>
                  <a:srgbClr val="D2B4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1671"/>
              <p:cNvSpPr>
                <a:spLocks/>
              </p:cNvSpPr>
              <p:nvPr/>
            </p:nvSpPr>
            <p:spPr bwMode="auto">
              <a:xfrm>
                <a:off x="611188" y="1450975"/>
                <a:ext cx="30163" cy="11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6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16" y="0"/>
                  </a:cxn>
                </a:cxnLst>
                <a:rect l="0" t="0" r="r" b="b"/>
                <a:pathLst>
                  <a:path w="19" h="7">
                    <a:moveTo>
                      <a:pt x="16" y="0"/>
                    </a:moveTo>
                    <a:lnTo>
                      <a:pt x="19" y="6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B42C"/>
              </a:solidFill>
              <a:ln w="0">
                <a:solidFill>
                  <a:srgbClr val="D2B4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1672"/>
              <p:cNvSpPr>
                <a:spLocks/>
              </p:cNvSpPr>
              <p:nvPr/>
            </p:nvSpPr>
            <p:spPr bwMode="auto">
              <a:xfrm>
                <a:off x="614363" y="1460500"/>
                <a:ext cx="31750" cy="111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5"/>
                  </a:cxn>
                  <a:cxn ang="0">
                    <a:pos x="3" y="7"/>
                  </a:cxn>
                  <a:cxn ang="0">
                    <a:pos x="0" y="1"/>
                  </a:cxn>
                  <a:cxn ang="0">
                    <a:pos x="17" y="0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lnTo>
                      <a:pt x="20" y="5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B42C"/>
              </a:solidFill>
              <a:ln w="0">
                <a:solidFill>
                  <a:srgbClr val="D2B4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1673"/>
              <p:cNvSpPr>
                <a:spLocks/>
              </p:cNvSpPr>
              <p:nvPr/>
            </p:nvSpPr>
            <p:spPr bwMode="auto">
              <a:xfrm>
                <a:off x="619125" y="1468438"/>
                <a:ext cx="31750" cy="111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0" y="5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17" y="0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lnTo>
                      <a:pt x="20" y="5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B42B"/>
              </a:solidFill>
              <a:ln w="0">
                <a:solidFill>
                  <a:srgbClr val="D2B4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Freeform 1674"/>
              <p:cNvSpPr>
                <a:spLocks/>
              </p:cNvSpPr>
              <p:nvPr/>
            </p:nvSpPr>
            <p:spPr bwMode="auto">
              <a:xfrm>
                <a:off x="623888" y="1476375"/>
                <a:ext cx="30163" cy="111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9" y="6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17" y="0"/>
                  </a:cxn>
                </a:cxnLst>
                <a:rect l="0" t="0" r="r" b="b"/>
                <a:pathLst>
                  <a:path w="19" h="7">
                    <a:moveTo>
                      <a:pt x="17" y="0"/>
                    </a:moveTo>
                    <a:lnTo>
                      <a:pt x="19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2B42A"/>
              </a:solidFill>
              <a:ln w="0">
                <a:solidFill>
                  <a:srgbClr val="D2B42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1675"/>
              <p:cNvSpPr>
                <a:spLocks noEditPoints="1"/>
              </p:cNvSpPr>
              <p:nvPr/>
            </p:nvSpPr>
            <p:spPr bwMode="auto">
              <a:xfrm>
                <a:off x="628650" y="1485900"/>
                <a:ext cx="31750" cy="952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20" y="5"/>
                  </a:cxn>
                  <a:cxn ang="0">
                    <a:pos x="8" y="6"/>
                  </a:cxn>
                  <a:cxn ang="0">
                    <a:pos x="7" y="5"/>
                  </a:cxn>
                  <a:cxn ang="0">
                    <a:pos x="6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6">
                    <a:moveTo>
                      <a:pt x="5" y="1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0" y="5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1676"/>
              <p:cNvSpPr>
                <a:spLocks/>
              </p:cNvSpPr>
              <p:nvPr/>
            </p:nvSpPr>
            <p:spPr bwMode="auto">
              <a:xfrm>
                <a:off x="641350" y="1493838"/>
                <a:ext cx="23813" cy="95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5"/>
                  </a:cxn>
                  <a:cxn ang="0">
                    <a:pos x="2" y="6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2" y="0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lnTo>
                      <a:pt x="15" y="5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1677"/>
              <p:cNvSpPr>
                <a:spLocks/>
              </p:cNvSpPr>
              <p:nvPr/>
            </p:nvSpPr>
            <p:spPr bwMode="auto">
              <a:xfrm>
                <a:off x="644525" y="1501775"/>
                <a:ext cx="25400" cy="95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5"/>
                  </a:cxn>
                  <a:cxn ang="0">
                    <a:pos x="2" y="6"/>
                  </a:cxn>
                  <a:cxn ang="0">
                    <a:pos x="0" y="1"/>
                  </a:cxn>
                  <a:cxn ang="0">
                    <a:pos x="13" y="0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lnTo>
                      <a:pt x="16" y="5"/>
                    </a:lnTo>
                    <a:lnTo>
                      <a:pt x="2" y="6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1B227"/>
              </a:solidFill>
              <a:ln w="0">
                <a:solidFill>
                  <a:srgbClr val="D1B2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1678"/>
              <p:cNvSpPr>
                <a:spLocks/>
              </p:cNvSpPr>
              <p:nvPr/>
            </p:nvSpPr>
            <p:spPr bwMode="auto">
              <a:xfrm>
                <a:off x="647700" y="1509713"/>
                <a:ext cx="28575" cy="95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5"/>
                  </a:cxn>
                  <a:cxn ang="0">
                    <a:pos x="3" y="6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4" y="0"/>
                  </a:cxn>
                </a:cxnLst>
                <a:rect l="0" t="0" r="r" b="b"/>
                <a:pathLst>
                  <a:path w="18" h="6">
                    <a:moveTo>
                      <a:pt x="14" y="0"/>
                    </a:moveTo>
                    <a:lnTo>
                      <a:pt x="18" y="5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B226"/>
              </a:solidFill>
              <a:ln w="0">
                <a:solidFill>
                  <a:srgbClr val="D1B2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1679"/>
              <p:cNvSpPr>
                <a:spLocks noEditPoints="1"/>
              </p:cNvSpPr>
              <p:nvPr/>
            </p:nvSpPr>
            <p:spPr bwMode="auto">
              <a:xfrm>
                <a:off x="652463" y="1517650"/>
                <a:ext cx="28575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15" y="0"/>
                  </a:cxn>
                  <a:cxn ang="0">
                    <a:pos x="18" y="5"/>
                  </a:cxn>
                  <a:cxn ang="0">
                    <a:pos x="16" y="6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15" y="0"/>
                  </a:cxn>
                </a:cxnLst>
                <a:rect l="0" t="0" r="r" b="b"/>
                <a:pathLst>
                  <a:path w="18" h="7">
                    <a:moveTo>
                      <a:pt x="0" y="7"/>
                    </a:moveTo>
                    <a:lnTo>
                      <a:pt x="2" y="7"/>
                    </a:lnTo>
                    <a:lnTo>
                      <a:pt x="0" y="7"/>
                    </a:lnTo>
                    <a:close/>
                    <a:moveTo>
                      <a:pt x="15" y="0"/>
                    </a:moveTo>
                    <a:lnTo>
                      <a:pt x="18" y="5"/>
                    </a:lnTo>
                    <a:lnTo>
                      <a:pt x="16" y="6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1680"/>
              <p:cNvSpPr>
                <a:spLocks noEditPoints="1"/>
              </p:cNvSpPr>
              <p:nvPr/>
            </p:nvSpPr>
            <p:spPr bwMode="auto">
              <a:xfrm>
                <a:off x="652463" y="1525588"/>
                <a:ext cx="33338" cy="1111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21" y="5"/>
                  </a:cxn>
                  <a:cxn ang="0">
                    <a:pos x="14" y="6"/>
                  </a:cxn>
                  <a:cxn ang="0">
                    <a:pos x="8" y="7"/>
                  </a:cxn>
                  <a:cxn ang="0">
                    <a:pos x="6" y="2"/>
                  </a:cxn>
                  <a:cxn ang="0">
                    <a:pos x="16" y="1"/>
                  </a:cxn>
                  <a:cxn ang="0">
                    <a:pos x="18" y="0"/>
                  </a:cxn>
                </a:cxnLst>
                <a:rect l="0" t="0" r="r" b="b"/>
                <a:pathLst>
                  <a:path w="21" h="7">
                    <a:moveTo>
                      <a:pt x="5" y="2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  <a:moveTo>
                      <a:pt x="18" y="0"/>
                    </a:moveTo>
                    <a:lnTo>
                      <a:pt x="18" y="1"/>
                    </a:lnTo>
                    <a:lnTo>
                      <a:pt x="21" y="5"/>
                    </a:lnTo>
                    <a:lnTo>
                      <a:pt x="14" y="6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16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1681"/>
              <p:cNvSpPr>
                <a:spLocks noEditPoints="1"/>
              </p:cNvSpPr>
              <p:nvPr/>
            </p:nvSpPr>
            <p:spPr bwMode="auto">
              <a:xfrm>
                <a:off x="658813" y="1533525"/>
                <a:ext cx="33338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7" y="0"/>
                  </a:cxn>
                  <a:cxn ang="0">
                    <a:pos x="21" y="5"/>
                  </a:cxn>
                  <a:cxn ang="0">
                    <a:pos x="10" y="7"/>
                  </a:cxn>
                  <a:cxn ang="0">
                    <a:pos x="6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10" y="1"/>
                  </a:cxn>
                  <a:cxn ang="0">
                    <a:pos x="17" y="0"/>
                  </a:cxn>
                </a:cxnLst>
                <a:rect l="0" t="0" r="r" b="b"/>
                <a:pathLst>
                  <a:path w="2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7" y="0"/>
                    </a:moveTo>
                    <a:lnTo>
                      <a:pt x="21" y="5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1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1682"/>
              <p:cNvSpPr>
                <a:spLocks/>
              </p:cNvSpPr>
              <p:nvPr/>
            </p:nvSpPr>
            <p:spPr bwMode="auto">
              <a:xfrm>
                <a:off x="668338" y="1541463"/>
                <a:ext cx="30163" cy="111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5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15" y="0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lnTo>
                      <a:pt x="19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1683"/>
              <p:cNvSpPr>
                <a:spLocks/>
              </p:cNvSpPr>
              <p:nvPr/>
            </p:nvSpPr>
            <p:spPr bwMode="auto">
              <a:xfrm>
                <a:off x="674688" y="1549400"/>
                <a:ext cx="30163" cy="111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5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5" y="0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lnTo>
                      <a:pt x="19" y="5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Freeform 1684"/>
              <p:cNvSpPr>
                <a:spLocks/>
              </p:cNvSpPr>
              <p:nvPr/>
            </p:nvSpPr>
            <p:spPr bwMode="auto">
              <a:xfrm>
                <a:off x="679450" y="1557338"/>
                <a:ext cx="31750" cy="111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0" y="5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16" y="0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lnTo>
                      <a:pt x="20" y="5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1685"/>
              <p:cNvSpPr>
                <a:spLocks/>
              </p:cNvSpPr>
              <p:nvPr/>
            </p:nvSpPr>
            <p:spPr bwMode="auto">
              <a:xfrm>
                <a:off x="684213" y="1565275"/>
                <a:ext cx="33338" cy="127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" y="5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17" y="0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lnTo>
                      <a:pt x="21" y="5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1686"/>
              <p:cNvSpPr>
                <a:spLocks/>
              </p:cNvSpPr>
              <p:nvPr/>
            </p:nvSpPr>
            <p:spPr bwMode="auto">
              <a:xfrm>
                <a:off x="688975" y="1573213"/>
                <a:ext cx="34925" cy="127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2" y="5"/>
                  </a:cxn>
                  <a:cxn ang="0">
                    <a:pos x="4" y="8"/>
                  </a:cxn>
                  <a:cxn ang="0">
                    <a:pos x="0" y="3"/>
                  </a:cxn>
                  <a:cxn ang="0">
                    <a:pos x="18" y="0"/>
                  </a:cxn>
                </a:cxnLst>
                <a:rect l="0" t="0" r="r" b="b"/>
                <a:pathLst>
                  <a:path w="22" h="8">
                    <a:moveTo>
                      <a:pt x="18" y="0"/>
                    </a:moveTo>
                    <a:lnTo>
                      <a:pt x="22" y="5"/>
                    </a:lnTo>
                    <a:lnTo>
                      <a:pt x="4" y="8"/>
                    </a:lnTo>
                    <a:lnTo>
                      <a:pt x="0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1687"/>
              <p:cNvSpPr>
                <a:spLocks/>
              </p:cNvSpPr>
              <p:nvPr/>
            </p:nvSpPr>
            <p:spPr bwMode="auto">
              <a:xfrm>
                <a:off x="695325" y="1581150"/>
                <a:ext cx="36513" cy="111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5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18" y="0"/>
                  </a:cxn>
                </a:cxnLst>
                <a:rect l="0" t="0" r="r" b="b"/>
                <a:pathLst>
                  <a:path w="23" h="7">
                    <a:moveTo>
                      <a:pt x="18" y="0"/>
                    </a:moveTo>
                    <a:lnTo>
                      <a:pt x="23" y="5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1688"/>
              <p:cNvSpPr>
                <a:spLocks/>
              </p:cNvSpPr>
              <p:nvPr/>
            </p:nvSpPr>
            <p:spPr bwMode="auto">
              <a:xfrm>
                <a:off x="701675" y="1589088"/>
                <a:ext cx="36513" cy="111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3" y="5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9" y="0"/>
                  </a:cxn>
                </a:cxnLst>
                <a:rect l="0" t="0" r="r" b="b"/>
                <a:pathLst>
                  <a:path w="23" h="7">
                    <a:moveTo>
                      <a:pt x="19" y="0"/>
                    </a:moveTo>
                    <a:lnTo>
                      <a:pt x="23" y="5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1689"/>
              <p:cNvSpPr>
                <a:spLocks/>
              </p:cNvSpPr>
              <p:nvPr/>
            </p:nvSpPr>
            <p:spPr bwMode="auto">
              <a:xfrm>
                <a:off x="708025" y="1597025"/>
                <a:ext cx="38100" cy="111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3"/>
                  </a:cxn>
                  <a:cxn ang="0">
                    <a:pos x="24" y="5"/>
                  </a:cxn>
                  <a:cxn ang="0">
                    <a:pos x="5" y="7"/>
                  </a:cxn>
                  <a:cxn ang="0">
                    <a:pos x="0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7">
                    <a:moveTo>
                      <a:pt x="19" y="0"/>
                    </a:moveTo>
                    <a:lnTo>
                      <a:pt x="21" y="3"/>
                    </a:lnTo>
                    <a:lnTo>
                      <a:pt x="24" y="5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FAF1C"/>
              </a:solidFill>
              <a:ln w="0">
                <a:solidFill>
                  <a:srgbClr val="CFAF1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1690"/>
              <p:cNvSpPr>
                <a:spLocks/>
              </p:cNvSpPr>
              <p:nvPr/>
            </p:nvSpPr>
            <p:spPr bwMode="auto">
              <a:xfrm>
                <a:off x="715963" y="1604963"/>
                <a:ext cx="36513" cy="111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3" y="4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9" y="0"/>
                  </a:cxn>
                </a:cxnLst>
                <a:rect l="0" t="0" r="r" b="b"/>
                <a:pathLst>
                  <a:path w="23" h="7">
                    <a:moveTo>
                      <a:pt x="19" y="0"/>
                    </a:moveTo>
                    <a:lnTo>
                      <a:pt x="23" y="4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1691"/>
              <p:cNvSpPr>
                <a:spLocks/>
              </p:cNvSpPr>
              <p:nvPr/>
            </p:nvSpPr>
            <p:spPr bwMode="auto">
              <a:xfrm>
                <a:off x="722313" y="1611313"/>
                <a:ext cx="38100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4" y="5"/>
                  </a:cxn>
                  <a:cxn ang="0">
                    <a:pos x="19" y="6"/>
                  </a:cxn>
                  <a:cxn ang="0">
                    <a:pos x="5" y="8"/>
                  </a:cxn>
                  <a:cxn ang="0">
                    <a:pos x="0" y="3"/>
                  </a:cxn>
                  <a:cxn ang="0">
                    <a:pos x="19" y="0"/>
                  </a:cxn>
                </a:cxnLst>
                <a:rect l="0" t="0" r="r" b="b"/>
                <a:pathLst>
                  <a:path w="24" h="8">
                    <a:moveTo>
                      <a:pt x="19" y="0"/>
                    </a:moveTo>
                    <a:lnTo>
                      <a:pt x="24" y="5"/>
                    </a:lnTo>
                    <a:lnTo>
                      <a:pt x="19" y="6"/>
                    </a:lnTo>
                    <a:lnTo>
                      <a:pt x="5" y="8"/>
                    </a:lnTo>
                    <a:lnTo>
                      <a:pt x="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EAD19"/>
              </a:solidFill>
              <a:ln w="0">
                <a:solidFill>
                  <a:srgbClr val="CEAD1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1692"/>
              <p:cNvSpPr>
                <a:spLocks/>
              </p:cNvSpPr>
              <p:nvPr/>
            </p:nvSpPr>
            <p:spPr bwMode="auto">
              <a:xfrm>
                <a:off x="730250" y="1619250"/>
                <a:ext cx="38100" cy="111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4" y="5"/>
                  </a:cxn>
                  <a:cxn ang="0">
                    <a:pos x="15" y="6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14" y="1"/>
                  </a:cxn>
                  <a:cxn ang="0">
                    <a:pos x="19" y="0"/>
                  </a:cxn>
                </a:cxnLst>
                <a:rect l="0" t="0" r="r" b="b"/>
                <a:pathLst>
                  <a:path w="24" h="7">
                    <a:moveTo>
                      <a:pt x="19" y="0"/>
                    </a:moveTo>
                    <a:lnTo>
                      <a:pt x="24" y="5"/>
                    </a:lnTo>
                    <a:lnTo>
                      <a:pt x="15" y="6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14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EAD19"/>
              </a:solidFill>
              <a:ln w="0">
                <a:solidFill>
                  <a:srgbClr val="CEAD1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1693"/>
              <p:cNvSpPr>
                <a:spLocks/>
              </p:cNvSpPr>
              <p:nvPr/>
            </p:nvSpPr>
            <p:spPr bwMode="auto">
              <a:xfrm>
                <a:off x="736600" y="1627188"/>
                <a:ext cx="39688" cy="12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4"/>
                  </a:cxn>
                  <a:cxn ang="0">
                    <a:pos x="12" y="7"/>
                  </a:cxn>
                  <a:cxn ang="0">
                    <a:pos x="6" y="8"/>
                  </a:cxn>
                  <a:cxn ang="0">
                    <a:pos x="0" y="2"/>
                  </a:cxn>
                  <a:cxn ang="0">
                    <a:pos x="11" y="1"/>
                  </a:cxn>
                  <a:cxn ang="0">
                    <a:pos x="20" y="0"/>
                  </a:cxn>
                </a:cxnLst>
                <a:rect l="0" t="0" r="r" b="b"/>
                <a:pathLst>
                  <a:path w="25" h="8">
                    <a:moveTo>
                      <a:pt x="20" y="0"/>
                    </a:moveTo>
                    <a:lnTo>
                      <a:pt x="25" y="4"/>
                    </a:lnTo>
                    <a:lnTo>
                      <a:pt x="12" y="7"/>
                    </a:lnTo>
                    <a:lnTo>
                      <a:pt x="6" y="8"/>
                    </a:lnTo>
                    <a:lnTo>
                      <a:pt x="0" y="2"/>
                    </a:lnTo>
                    <a:lnTo>
                      <a:pt x="11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EAD18"/>
              </a:solidFill>
              <a:ln w="0">
                <a:solidFill>
                  <a:srgbClr val="CEAD1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1694"/>
              <p:cNvSpPr>
                <a:spLocks/>
              </p:cNvSpPr>
              <p:nvPr/>
            </p:nvSpPr>
            <p:spPr bwMode="auto">
              <a:xfrm>
                <a:off x="746125" y="1633538"/>
                <a:ext cx="38100" cy="1428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"/>
                  </a:cxn>
                  <a:cxn ang="0">
                    <a:pos x="24" y="5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19" y="0"/>
                  </a:cxn>
                </a:cxnLst>
                <a:rect l="0" t="0" r="r" b="b"/>
                <a:pathLst>
                  <a:path w="24" h="9">
                    <a:moveTo>
                      <a:pt x="19" y="0"/>
                    </a:moveTo>
                    <a:lnTo>
                      <a:pt x="19" y="1"/>
                    </a:lnTo>
                    <a:lnTo>
                      <a:pt x="24" y="5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EAD17"/>
              </a:solidFill>
              <a:ln w="0">
                <a:solidFill>
                  <a:srgbClr val="CEAD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1695"/>
              <p:cNvSpPr>
                <a:spLocks/>
              </p:cNvSpPr>
              <p:nvPr/>
            </p:nvSpPr>
            <p:spPr bwMode="auto">
              <a:xfrm>
                <a:off x="754063" y="1641475"/>
                <a:ext cx="396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5" y="4"/>
                  </a:cxn>
                  <a:cxn ang="0">
                    <a:pos x="5" y="8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19" y="0"/>
                  </a:cxn>
                </a:cxnLst>
                <a:rect l="0" t="0" r="r" b="b"/>
                <a:pathLst>
                  <a:path w="25" h="8">
                    <a:moveTo>
                      <a:pt x="19" y="0"/>
                    </a:moveTo>
                    <a:lnTo>
                      <a:pt x="25" y="4"/>
                    </a:lnTo>
                    <a:lnTo>
                      <a:pt x="5" y="8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DAC15"/>
              </a:solidFill>
              <a:ln w="0">
                <a:solidFill>
                  <a:srgbClr val="CDAC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1696"/>
              <p:cNvSpPr>
                <a:spLocks/>
              </p:cNvSpPr>
              <p:nvPr/>
            </p:nvSpPr>
            <p:spPr bwMode="auto">
              <a:xfrm>
                <a:off x="762000" y="1647825"/>
                <a:ext cx="39688" cy="12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5"/>
                  </a:cxn>
                  <a:cxn ang="0">
                    <a:pos x="5" y="8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20" y="0"/>
                  </a:cxn>
                </a:cxnLst>
                <a:rect l="0" t="0" r="r" b="b"/>
                <a:pathLst>
                  <a:path w="25" h="8">
                    <a:moveTo>
                      <a:pt x="20" y="0"/>
                    </a:moveTo>
                    <a:lnTo>
                      <a:pt x="25" y="5"/>
                    </a:lnTo>
                    <a:lnTo>
                      <a:pt x="5" y="8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DAC15"/>
              </a:solidFill>
              <a:ln w="0">
                <a:solidFill>
                  <a:srgbClr val="CDAC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1697"/>
              <p:cNvSpPr>
                <a:spLocks/>
              </p:cNvSpPr>
              <p:nvPr/>
            </p:nvSpPr>
            <p:spPr bwMode="auto">
              <a:xfrm>
                <a:off x="769938" y="1655763"/>
                <a:ext cx="41275" cy="12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4"/>
                  </a:cxn>
                  <a:cxn ang="0">
                    <a:pos x="6" y="8"/>
                  </a:cxn>
                  <a:cxn ang="0">
                    <a:pos x="0" y="3"/>
                  </a:cxn>
                  <a:cxn ang="0">
                    <a:pos x="20" y="0"/>
                  </a:cxn>
                </a:cxnLst>
                <a:rect l="0" t="0" r="r" b="b"/>
                <a:pathLst>
                  <a:path w="26" h="8">
                    <a:moveTo>
                      <a:pt x="20" y="0"/>
                    </a:moveTo>
                    <a:lnTo>
                      <a:pt x="26" y="4"/>
                    </a:lnTo>
                    <a:lnTo>
                      <a:pt x="6" y="8"/>
                    </a:lnTo>
                    <a:lnTo>
                      <a:pt x="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DAC14"/>
              </a:solidFill>
              <a:ln w="0">
                <a:solidFill>
                  <a:srgbClr val="CDAC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1698"/>
              <p:cNvSpPr>
                <a:spLocks/>
              </p:cNvSpPr>
              <p:nvPr/>
            </p:nvSpPr>
            <p:spPr bwMode="auto">
              <a:xfrm>
                <a:off x="779463" y="1662113"/>
                <a:ext cx="41275" cy="142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20" y="0"/>
                  </a:cxn>
                </a:cxnLst>
                <a:rect l="0" t="0" r="r" b="b"/>
                <a:pathLst>
                  <a:path w="26" h="9">
                    <a:moveTo>
                      <a:pt x="20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DAC13"/>
              </a:solidFill>
              <a:ln w="0">
                <a:solidFill>
                  <a:srgbClr val="CDAC1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1699"/>
              <p:cNvSpPr>
                <a:spLocks noEditPoints="1"/>
              </p:cNvSpPr>
              <p:nvPr/>
            </p:nvSpPr>
            <p:spPr bwMode="auto">
              <a:xfrm>
                <a:off x="787400" y="1670050"/>
                <a:ext cx="42863" cy="1111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27" y="4"/>
                  </a:cxn>
                  <a:cxn ang="0">
                    <a:pos x="11" y="7"/>
                  </a:cxn>
                  <a:cxn ang="0">
                    <a:pos x="7" y="2"/>
                  </a:cxn>
                  <a:cxn ang="0">
                    <a:pos x="21" y="0"/>
                  </a:cxn>
                </a:cxnLst>
                <a:rect l="0" t="0" r="r" b="b"/>
                <a:pathLst>
                  <a:path w="27" h="7">
                    <a:moveTo>
                      <a:pt x="6" y="2"/>
                    </a:moveTo>
                    <a:lnTo>
                      <a:pt x="8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6" y="2"/>
                    </a:lnTo>
                    <a:close/>
                    <a:moveTo>
                      <a:pt x="21" y="0"/>
                    </a:moveTo>
                    <a:lnTo>
                      <a:pt x="27" y="4"/>
                    </a:lnTo>
                    <a:lnTo>
                      <a:pt x="11" y="7"/>
                    </a:lnTo>
                    <a:lnTo>
                      <a:pt x="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1700"/>
              <p:cNvSpPr>
                <a:spLocks/>
              </p:cNvSpPr>
              <p:nvPr/>
            </p:nvSpPr>
            <p:spPr bwMode="auto">
              <a:xfrm>
                <a:off x="804863" y="1676400"/>
                <a:ext cx="34925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4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16" y="0"/>
                  </a:cxn>
                </a:cxnLst>
                <a:rect l="0" t="0" r="r" b="b"/>
                <a:pathLst>
                  <a:path w="22" h="8">
                    <a:moveTo>
                      <a:pt x="16" y="0"/>
                    </a:moveTo>
                    <a:lnTo>
                      <a:pt x="22" y="4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1701"/>
              <p:cNvSpPr>
                <a:spLocks/>
              </p:cNvSpPr>
              <p:nvPr/>
            </p:nvSpPr>
            <p:spPr bwMode="auto">
              <a:xfrm>
                <a:off x="812800" y="1682750"/>
                <a:ext cx="36513" cy="127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23" h="8">
                    <a:moveTo>
                      <a:pt x="17" y="0"/>
                    </a:moveTo>
                    <a:lnTo>
                      <a:pt x="23" y="5"/>
                    </a:lnTo>
                    <a:lnTo>
                      <a:pt x="19" y="5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1702"/>
              <p:cNvSpPr>
                <a:spLocks/>
              </p:cNvSpPr>
              <p:nvPr/>
            </p:nvSpPr>
            <p:spPr bwMode="auto">
              <a:xfrm>
                <a:off x="820738" y="1690688"/>
                <a:ext cx="38100" cy="127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1"/>
                  </a:cxn>
                  <a:cxn ang="0">
                    <a:pos x="24" y="3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8"/>
                  </a:cxn>
                  <a:cxn ang="0">
                    <a:pos x="6" y="8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8">
                    <a:moveTo>
                      <a:pt x="18" y="0"/>
                    </a:moveTo>
                    <a:lnTo>
                      <a:pt x="21" y="1"/>
                    </a:lnTo>
                    <a:lnTo>
                      <a:pt x="24" y="3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1703"/>
              <p:cNvSpPr>
                <a:spLocks noEditPoints="1"/>
              </p:cNvSpPr>
              <p:nvPr/>
            </p:nvSpPr>
            <p:spPr bwMode="auto">
              <a:xfrm>
                <a:off x="830263" y="1695450"/>
                <a:ext cx="41275" cy="1428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8" y="0"/>
                  </a:cxn>
                  <a:cxn ang="0">
                    <a:pos x="26" y="5"/>
                  </a:cxn>
                  <a:cxn ang="0">
                    <a:pos x="7" y="9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18" y="0"/>
                  </a:cxn>
                </a:cxnLst>
                <a:rect l="0" t="0" r="r" b="b"/>
                <a:pathLst>
                  <a:path w="26" h="9"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  <a:moveTo>
                      <a:pt x="18" y="0"/>
                    </a:moveTo>
                    <a:lnTo>
                      <a:pt x="26" y="5"/>
                    </a:lnTo>
                    <a:lnTo>
                      <a:pt x="7" y="9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1704"/>
              <p:cNvSpPr>
                <a:spLocks/>
              </p:cNvSpPr>
              <p:nvPr/>
            </p:nvSpPr>
            <p:spPr bwMode="auto">
              <a:xfrm>
                <a:off x="841375" y="1703388"/>
                <a:ext cx="396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5" y="3"/>
                  </a:cxn>
                  <a:cxn ang="0">
                    <a:pos x="5" y="8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19" y="0"/>
                  </a:cxn>
                </a:cxnLst>
                <a:rect l="0" t="0" r="r" b="b"/>
                <a:pathLst>
                  <a:path w="25" h="8">
                    <a:moveTo>
                      <a:pt x="19" y="0"/>
                    </a:moveTo>
                    <a:lnTo>
                      <a:pt x="25" y="3"/>
                    </a:lnTo>
                    <a:lnTo>
                      <a:pt x="5" y="8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1705"/>
              <p:cNvSpPr>
                <a:spLocks/>
              </p:cNvSpPr>
              <p:nvPr/>
            </p:nvSpPr>
            <p:spPr bwMode="auto">
              <a:xfrm>
                <a:off x="849313" y="1708150"/>
                <a:ext cx="42863" cy="1428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7" y="5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20" y="0"/>
                  </a:cxn>
                </a:cxnLst>
                <a:rect l="0" t="0" r="r" b="b"/>
                <a:pathLst>
                  <a:path w="27" h="9">
                    <a:moveTo>
                      <a:pt x="20" y="0"/>
                    </a:moveTo>
                    <a:lnTo>
                      <a:pt x="27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1706"/>
              <p:cNvSpPr>
                <a:spLocks noEditPoints="1"/>
              </p:cNvSpPr>
              <p:nvPr/>
            </p:nvSpPr>
            <p:spPr bwMode="auto">
              <a:xfrm>
                <a:off x="860425" y="1716088"/>
                <a:ext cx="42863" cy="1270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7" y="3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20" y="0"/>
                  </a:cxn>
                </a:cxnLst>
                <a:rect l="0" t="0" r="r" b="b"/>
                <a:pathLst>
                  <a:path w="27" h="8">
                    <a:moveTo>
                      <a:pt x="7" y="8"/>
                    </a:moveTo>
                    <a:lnTo>
                      <a:pt x="7" y="8"/>
                    </a:lnTo>
                    <a:lnTo>
                      <a:pt x="7" y="8"/>
                    </a:lnTo>
                    <a:close/>
                    <a:moveTo>
                      <a:pt x="20" y="0"/>
                    </a:moveTo>
                    <a:lnTo>
                      <a:pt x="22" y="0"/>
                    </a:lnTo>
                    <a:lnTo>
                      <a:pt x="27" y="3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1707"/>
              <p:cNvSpPr>
                <a:spLocks/>
              </p:cNvSpPr>
              <p:nvPr/>
            </p:nvSpPr>
            <p:spPr bwMode="auto">
              <a:xfrm>
                <a:off x="871538" y="172085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5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0" y="0"/>
                  </a:cxn>
                </a:cxnLst>
                <a:rect l="0" t="0" r="r" b="b"/>
                <a:pathLst>
                  <a:path w="28" h="10">
                    <a:moveTo>
                      <a:pt x="20" y="0"/>
                    </a:moveTo>
                    <a:lnTo>
                      <a:pt x="28" y="4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1708"/>
              <p:cNvSpPr>
                <a:spLocks/>
              </p:cNvSpPr>
              <p:nvPr/>
            </p:nvSpPr>
            <p:spPr bwMode="auto">
              <a:xfrm>
                <a:off x="879475" y="1727200"/>
                <a:ext cx="47625" cy="1428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4"/>
                  </a:cxn>
                  <a:cxn ang="0">
                    <a:pos x="26" y="5"/>
                  </a:cxn>
                  <a:cxn ang="0">
                    <a:pos x="7" y="9"/>
                  </a:cxn>
                  <a:cxn ang="0">
                    <a:pos x="0" y="6"/>
                  </a:cxn>
                  <a:cxn ang="0">
                    <a:pos x="23" y="0"/>
                  </a:cxn>
                </a:cxnLst>
                <a:rect l="0" t="0" r="r" b="b"/>
                <a:pathLst>
                  <a:path w="30" h="9">
                    <a:moveTo>
                      <a:pt x="23" y="0"/>
                    </a:moveTo>
                    <a:lnTo>
                      <a:pt x="30" y="4"/>
                    </a:lnTo>
                    <a:lnTo>
                      <a:pt x="26" y="5"/>
                    </a:lnTo>
                    <a:lnTo>
                      <a:pt x="7" y="9"/>
                    </a:lnTo>
                    <a:lnTo>
                      <a:pt x="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BA80A"/>
              </a:solidFill>
              <a:ln w="0">
                <a:solidFill>
                  <a:srgbClr val="CBA80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1709"/>
              <p:cNvSpPr>
                <a:spLocks/>
              </p:cNvSpPr>
              <p:nvPr/>
            </p:nvSpPr>
            <p:spPr bwMode="auto">
              <a:xfrm>
                <a:off x="890588" y="1733550"/>
                <a:ext cx="49213" cy="1428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1" y="3"/>
                  </a:cxn>
                  <a:cxn ang="0">
                    <a:pos x="21" y="6"/>
                  </a:cxn>
                  <a:cxn ang="0">
                    <a:pos x="8" y="9"/>
                  </a:cxn>
                  <a:cxn ang="0">
                    <a:pos x="0" y="5"/>
                  </a:cxn>
                  <a:cxn ang="0">
                    <a:pos x="19" y="1"/>
                  </a:cxn>
                  <a:cxn ang="0">
                    <a:pos x="23" y="0"/>
                  </a:cxn>
                </a:cxnLst>
                <a:rect l="0" t="0" r="r" b="b"/>
                <a:pathLst>
                  <a:path w="31" h="9">
                    <a:moveTo>
                      <a:pt x="23" y="0"/>
                    </a:moveTo>
                    <a:lnTo>
                      <a:pt x="31" y="3"/>
                    </a:lnTo>
                    <a:lnTo>
                      <a:pt x="21" y="6"/>
                    </a:lnTo>
                    <a:lnTo>
                      <a:pt x="8" y="9"/>
                    </a:lnTo>
                    <a:lnTo>
                      <a:pt x="0" y="5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BA809"/>
              </a:solidFill>
              <a:ln w="0">
                <a:solidFill>
                  <a:srgbClr val="CBA8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1710"/>
              <p:cNvSpPr>
                <a:spLocks/>
              </p:cNvSpPr>
              <p:nvPr/>
            </p:nvSpPr>
            <p:spPr bwMode="auto">
              <a:xfrm>
                <a:off x="903288" y="1738313"/>
                <a:ext cx="49213" cy="158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1" y="3"/>
                  </a:cxn>
                  <a:cxn ang="0">
                    <a:pos x="14" y="8"/>
                  </a:cxn>
                  <a:cxn ang="0">
                    <a:pos x="7" y="10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3" y="3"/>
                  </a:cxn>
                  <a:cxn ang="0">
                    <a:pos x="23" y="0"/>
                  </a:cxn>
                </a:cxnLst>
                <a:rect l="0" t="0" r="r" b="b"/>
                <a:pathLst>
                  <a:path w="31" h="10">
                    <a:moveTo>
                      <a:pt x="23" y="0"/>
                    </a:moveTo>
                    <a:lnTo>
                      <a:pt x="31" y="3"/>
                    </a:lnTo>
                    <a:lnTo>
                      <a:pt x="14" y="8"/>
                    </a:lnTo>
                    <a:lnTo>
                      <a:pt x="7" y="1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AA707"/>
              </a:solidFill>
              <a:ln w="0">
                <a:solidFill>
                  <a:srgbClr val="CAA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1711"/>
              <p:cNvSpPr>
                <a:spLocks/>
              </p:cNvSpPr>
              <p:nvPr/>
            </p:nvSpPr>
            <p:spPr bwMode="auto">
              <a:xfrm>
                <a:off x="914400" y="1743075"/>
                <a:ext cx="50800" cy="158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3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0" y="7"/>
                  </a:cxn>
                  <a:cxn ang="0">
                    <a:pos x="7" y="5"/>
                  </a:cxn>
                  <a:cxn ang="0">
                    <a:pos x="24" y="0"/>
                  </a:cxn>
                </a:cxnLst>
                <a:rect l="0" t="0" r="r" b="b"/>
                <a:pathLst>
                  <a:path w="32" h="10">
                    <a:moveTo>
                      <a:pt x="24" y="0"/>
                    </a:moveTo>
                    <a:lnTo>
                      <a:pt x="32" y="3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AA707"/>
              </a:solidFill>
              <a:ln w="0">
                <a:solidFill>
                  <a:srgbClr val="CAA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1712"/>
              <p:cNvSpPr>
                <a:spLocks/>
              </p:cNvSpPr>
              <p:nvPr/>
            </p:nvSpPr>
            <p:spPr bwMode="auto">
              <a:xfrm>
                <a:off x="927100" y="1747838"/>
                <a:ext cx="52388" cy="1746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3" y="4"/>
                  </a:cxn>
                  <a:cxn ang="0">
                    <a:pos x="8" y="11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4" y="0"/>
                  </a:cxn>
                </a:cxnLst>
                <a:rect l="0" t="0" r="r" b="b"/>
                <a:pathLst>
                  <a:path w="33" h="11">
                    <a:moveTo>
                      <a:pt x="24" y="0"/>
                    </a:moveTo>
                    <a:lnTo>
                      <a:pt x="33" y="4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AA706"/>
              </a:solidFill>
              <a:ln w="0">
                <a:solidFill>
                  <a:srgbClr val="CAA70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1713"/>
              <p:cNvSpPr>
                <a:spLocks/>
              </p:cNvSpPr>
              <p:nvPr/>
            </p:nvSpPr>
            <p:spPr bwMode="auto">
              <a:xfrm>
                <a:off x="939800" y="1754188"/>
                <a:ext cx="53975" cy="1587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1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8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0"/>
                  </a:cxn>
                </a:cxnLst>
                <a:rect l="0" t="0" r="r" b="b"/>
                <a:pathLst>
                  <a:path w="34" h="10">
                    <a:moveTo>
                      <a:pt x="25" y="0"/>
                    </a:moveTo>
                    <a:lnTo>
                      <a:pt x="28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8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AA705"/>
              </a:solidFill>
              <a:ln w="0">
                <a:solidFill>
                  <a:srgbClr val="CAA70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1714"/>
              <p:cNvSpPr>
                <a:spLocks/>
              </p:cNvSpPr>
              <p:nvPr/>
            </p:nvSpPr>
            <p:spPr bwMode="auto">
              <a:xfrm>
                <a:off x="952500" y="1758950"/>
                <a:ext cx="57150" cy="1746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3"/>
                  </a:cxn>
                  <a:cxn ang="0">
                    <a:pos x="28" y="5"/>
                  </a:cxn>
                  <a:cxn ang="0">
                    <a:pos x="9" y="11"/>
                  </a:cxn>
                  <a:cxn ang="0">
                    <a:pos x="0" y="7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36" h="11">
                    <a:moveTo>
                      <a:pt x="26" y="0"/>
                    </a:moveTo>
                    <a:lnTo>
                      <a:pt x="36" y="3"/>
                    </a:lnTo>
                    <a:lnTo>
                      <a:pt x="28" y="5"/>
                    </a:lnTo>
                    <a:lnTo>
                      <a:pt x="9" y="11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1715"/>
              <p:cNvSpPr>
                <a:spLocks/>
              </p:cNvSpPr>
              <p:nvPr/>
            </p:nvSpPr>
            <p:spPr bwMode="auto">
              <a:xfrm>
                <a:off x="966788" y="1763713"/>
                <a:ext cx="57150" cy="174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2"/>
                  </a:cxn>
                  <a:cxn ang="0">
                    <a:pos x="20" y="7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0" y="8"/>
                  </a:cxn>
                  <a:cxn ang="0">
                    <a:pos x="19" y="2"/>
                  </a:cxn>
                  <a:cxn ang="0">
                    <a:pos x="27" y="0"/>
                  </a:cxn>
                </a:cxnLst>
                <a:rect l="0" t="0" r="r" b="b"/>
                <a:pathLst>
                  <a:path w="36" h="11">
                    <a:moveTo>
                      <a:pt x="27" y="0"/>
                    </a:moveTo>
                    <a:lnTo>
                      <a:pt x="36" y="2"/>
                    </a:lnTo>
                    <a:lnTo>
                      <a:pt x="20" y="7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0" y="8"/>
                    </a:lnTo>
                    <a:lnTo>
                      <a:pt x="19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1716"/>
              <p:cNvSpPr>
                <a:spLocks/>
              </p:cNvSpPr>
              <p:nvPr/>
            </p:nvSpPr>
            <p:spPr bwMode="auto">
              <a:xfrm>
                <a:off x="979488" y="1766888"/>
                <a:ext cx="60325" cy="1746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3" y="2"/>
                  </a:cxn>
                  <a:cxn ang="0">
                    <a:pos x="38" y="3"/>
                  </a:cxn>
                  <a:cxn ang="0">
                    <a:pos x="14" y="11"/>
                  </a:cxn>
                  <a:cxn ang="0">
                    <a:pos x="11" y="11"/>
                  </a:cxn>
                  <a:cxn ang="0">
                    <a:pos x="0" y="9"/>
                  </a:cxn>
                  <a:cxn ang="0">
                    <a:pos x="12" y="5"/>
                  </a:cxn>
                  <a:cxn ang="0">
                    <a:pos x="28" y="0"/>
                  </a:cxn>
                </a:cxnLst>
                <a:rect l="0" t="0" r="r" b="b"/>
                <a:pathLst>
                  <a:path w="38" h="11">
                    <a:moveTo>
                      <a:pt x="28" y="0"/>
                    </a:moveTo>
                    <a:lnTo>
                      <a:pt x="33" y="2"/>
                    </a:lnTo>
                    <a:lnTo>
                      <a:pt x="38" y="3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0" y="9"/>
                    </a:lnTo>
                    <a:lnTo>
                      <a:pt x="1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9A502"/>
              </a:solidFill>
              <a:ln w="0">
                <a:solidFill>
                  <a:srgbClr val="C9A50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Freeform 1717"/>
              <p:cNvSpPr>
                <a:spLocks/>
              </p:cNvSpPr>
              <p:nvPr/>
            </p:nvSpPr>
            <p:spPr bwMode="auto">
              <a:xfrm>
                <a:off x="996950" y="1771650"/>
                <a:ext cx="58738" cy="174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15" y="9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3" y="8"/>
                  </a:cxn>
                  <a:cxn ang="0">
                    <a:pos x="12" y="10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27" y="0"/>
                  </a:cxn>
                </a:cxnLst>
                <a:rect l="0" t="0" r="r" b="b"/>
                <a:pathLst>
                  <a:path w="37" h="11">
                    <a:moveTo>
                      <a:pt x="27" y="0"/>
                    </a:moveTo>
                    <a:lnTo>
                      <a:pt x="37" y="2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1718"/>
              <p:cNvSpPr>
                <a:spLocks noEditPoints="1"/>
              </p:cNvSpPr>
              <p:nvPr/>
            </p:nvSpPr>
            <p:spPr bwMode="auto">
              <a:xfrm>
                <a:off x="1009650" y="1774825"/>
                <a:ext cx="63500" cy="17463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29" y="0"/>
                  </a:cxn>
                  <a:cxn ang="0">
                    <a:pos x="40" y="2"/>
                  </a:cxn>
                  <a:cxn ang="0">
                    <a:pos x="15" y="11"/>
                  </a:cxn>
                  <a:cxn ang="0">
                    <a:pos x="12" y="9"/>
                  </a:cxn>
                  <a:cxn ang="0">
                    <a:pos x="7" y="7"/>
                  </a:cxn>
                  <a:cxn ang="0">
                    <a:pos x="29" y="0"/>
                  </a:cxn>
                </a:cxnLst>
                <a:rect l="0" t="0" r="r" b="b"/>
                <a:pathLst>
                  <a:path w="40" h="11">
                    <a:moveTo>
                      <a:pt x="3" y="9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  <a:moveTo>
                      <a:pt x="29" y="0"/>
                    </a:moveTo>
                    <a:lnTo>
                      <a:pt x="40" y="2"/>
                    </a:lnTo>
                    <a:lnTo>
                      <a:pt x="15" y="11"/>
                    </a:lnTo>
                    <a:lnTo>
                      <a:pt x="12" y="9"/>
                    </a:lnTo>
                    <a:lnTo>
                      <a:pt x="7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1719"/>
              <p:cNvSpPr>
                <a:spLocks/>
              </p:cNvSpPr>
              <p:nvPr/>
            </p:nvSpPr>
            <p:spPr bwMode="auto">
              <a:xfrm>
                <a:off x="1033463" y="1778000"/>
                <a:ext cx="55563" cy="1746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" y="1"/>
                  </a:cxn>
                  <a:cxn ang="0">
                    <a:pos x="35" y="2"/>
                  </a:cxn>
                  <a:cxn ang="0">
                    <a:pos x="32" y="3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0" y="9"/>
                  </a:cxn>
                  <a:cxn ang="0">
                    <a:pos x="25" y="0"/>
                  </a:cxn>
                </a:cxnLst>
                <a:rect l="0" t="0" r="r" b="b"/>
                <a:pathLst>
                  <a:path w="35" h="11">
                    <a:moveTo>
                      <a:pt x="25" y="0"/>
                    </a:moveTo>
                    <a:lnTo>
                      <a:pt x="30" y="1"/>
                    </a:lnTo>
                    <a:lnTo>
                      <a:pt x="35" y="2"/>
                    </a:lnTo>
                    <a:lnTo>
                      <a:pt x="32" y="3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0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1720"/>
              <p:cNvSpPr>
                <a:spLocks/>
              </p:cNvSpPr>
              <p:nvPr/>
            </p:nvSpPr>
            <p:spPr bwMode="auto">
              <a:xfrm>
                <a:off x="1047750" y="1781175"/>
                <a:ext cx="60325" cy="2063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1"/>
                  </a:cxn>
                  <a:cxn ang="0">
                    <a:pos x="25" y="7"/>
                  </a:cxn>
                  <a:cxn ang="0">
                    <a:pos x="12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7" y="13"/>
                  </a:cxn>
                  <a:cxn ang="0">
                    <a:pos x="5" y="12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0" y="9"/>
                  </a:cxn>
                  <a:cxn ang="0">
                    <a:pos x="23" y="1"/>
                  </a:cxn>
                  <a:cxn ang="0">
                    <a:pos x="26" y="0"/>
                  </a:cxn>
                </a:cxnLst>
                <a:rect l="0" t="0" r="r" b="b"/>
                <a:pathLst>
                  <a:path w="38" h="13">
                    <a:moveTo>
                      <a:pt x="26" y="0"/>
                    </a:moveTo>
                    <a:lnTo>
                      <a:pt x="38" y="1"/>
                    </a:lnTo>
                    <a:lnTo>
                      <a:pt x="25" y="7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0" y="9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1721"/>
              <p:cNvSpPr>
                <a:spLocks noEditPoints="1"/>
              </p:cNvSpPr>
              <p:nvPr/>
            </p:nvSpPr>
            <p:spPr bwMode="auto">
              <a:xfrm>
                <a:off x="1058863" y="1782763"/>
                <a:ext cx="65088" cy="1905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4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31" y="0"/>
                  </a:cxn>
                  <a:cxn ang="0">
                    <a:pos x="41" y="2"/>
                  </a:cxn>
                  <a:cxn ang="0">
                    <a:pos x="20" y="10"/>
                  </a:cxn>
                  <a:cxn ang="0">
                    <a:pos x="16" y="12"/>
                  </a:cxn>
                  <a:cxn ang="0">
                    <a:pos x="11" y="11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18" y="6"/>
                  </a:cxn>
                  <a:cxn ang="0">
                    <a:pos x="31" y="0"/>
                  </a:cxn>
                </a:cxnLst>
                <a:rect l="0" t="0" r="r" b="b"/>
                <a:pathLst>
                  <a:path w="41" h="12">
                    <a:moveTo>
                      <a:pt x="3" y="10"/>
                    </a:moveTo>
                    <a:lnTo>
                      <a:pt x="4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3" y="10"/>
                    </a:lnTo>
                    <a:close/>
                    <a:moveTo>
                      <a:pt x="31" y="0"/>
                    </a:moveTo>
                    <a:lnTo>
                      <a:pt x="41" y="2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1" y="11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18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1722"/>
              <p:cNvSpPr>
                <a:spLocks/>
              </p:cNvSpPr>
              <p:nvPr/>
            </p:nvSpPr>
            <p:spPr bwMode="auto">
              <a:xfrm>
                <a:off x="1084263" y="1785938"/>
                <a:ext cx="60325" cy="190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9" y="0"/>
                  </a:cxn>
                  <a:cxn ang="0">
                    <a:pos x="38" y="1"/>
                  </a:cxn>
                  <a:cxn ang="0">
                    <a:pos x="10" y="12"/>
                  </a:cxn>
                  <a:cxn ang="0">
                    <a:pos x="6" y="11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25" y="0"/>
                  </a:cxn>
                </a:cxnLst>
                <a:rect l="0" t="0" r="r" b="b"/>
                <a:pathLst>
                  <a:path w="38" h="12">
                    <a:moveTo>
                      <a:pt x="25" y="0"/>
                    </a:moveTo>
                    <a:lnTo>
                      <a:pt x="29" y="0"/>
                    </a:lnTo>
                    <a:lnTo>
                      <a:pt x="38" y="1"/>
                    </a:lnTo>
                    <a:lnTo>
                      <a:pt x="10" y="12"/>
                    </a:lnTo>
                    <a:lnTo>
                      <a:pt x="6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Freeform 1723"/>
              <p:cNvSpPr>
                <a:spLocks/>
              </p:cNvSpPr>
              <p:nvPr/>
            </p:nvSpPr>
            <p:spPr bwMode="auto">
              <a:xfrm>
                <a:off x="1100138" y="1787525"/>
                <a:ext cx="65088" cy="222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1" y="0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28" y="0"/>
                  </a:cxn>
                </a:cxnLst>
                <a:rect l="0" t="0" r="r" b="b"/>
                <a:pathLst>
                  <a:path w="41" h="14">
                    <a:moveTo>
                      <a:pt x="28" y="0"/>
                    </a:moveTo>
                    <a:lnTo>
                      <a:pt x="41" y="0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Freeform 1724"/>
              <p:cNvSpPr>
                <a:spLocks/>
              </p:cNvSpPr>
              <p:nvPr/>
            </p:nvSpPr>
            <p:spPr bwMode="auto">
              <a:xfrm>
                <a:off x="1111250" y="1787525"/>
                <a:ext cx="74613" cy="23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5" y="1"/>
                  </a:cxn>
                  <a:cxn ang="0">
                    <a:pos x="47" y="1"/>
                  </a:cxn>
                  <a:cxn ang="0">
                    <a:pos x="40" y="4"/>
                  </a:cxn>
                  <a:cxn ang="0">
                    <a:pos x="12" y="15"/>
                  </a:cxn>
                  <a:cxn ang="0">
                    <a:pos x="0" y="14"/>
                  </a:cxn>
                  <a:cxn ang="0">
                    <a:pos x="34" y="0"/>
                  </a:cxn>
                </a:cxnLst>
                <a:rect l="0" t="0" r="r" b="b"/>
                <a:pathLst>
                  <a:path w="47" h="15">
                    <a:moveTo>
                      <a:pt x="34" y="0"/>
                    </a:moveTo>
                    <a:lnTo>
                      <a:pt x="45" y="1"/>
                    </a:lnTo>
                    <a:lnTo>
                      <a:pt x="47" y="1"/>
                    </a:lnTo>
                    <a:lnTo>
                      <a:pt x="40" y="4"/>
                    </a:lnTo>
                    <a:lnTo>
                      <a:pt x="12" y="15"/>
                    </a:lnTo>
                    <a:lnTo>
                      <a:pt x="0" y="1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Freeform 1725"/>
              <p:cNvSpPr>
                <a:spLocks noEditPoints="1"/>
              </p:cNvSpPr>
              <p:nvPr/>
            </p:nvSpPr>
            <p:spPr bwMode="auto">
              <a:xfrm>
                <a:off x="1130300" y="1398588"/>
                <a:ext cx="622300" cy="414338"/>
              </a:xfrm>
              <a:custGeom>
                <a:avLst/>
                <a:gdLst/>
                <a:ahLst/>
                <a:cxnLst>
                  <a:cxn ang="0">
                    <a:pos x="51" y="245"/>
                  </a:cxn>
                  <a:cxn ang="0">
                    <a:pos x="18" y="259"/>
                  </a:cxn>
                  <a:cxn ang="0">
                    <a:pos x="14" y="261"/>
                  </a:cxn>
                  <a:cxn ang="0">
                    <a:pos x="9" y="261"/>
                  </a:cxn>
                  <a:cxn ang="0">
                    <a:pos x="0" y="260"/>
                  </a:cxn>
                  <a:cxn ang="0">
                    <a:pos x="28" y="249"/>
                  </a:cxn>
                  <a:cxn ang="0">
                    <a:pos x="35" y="246"/>
                  </a:cxn>
                  <a:cxn ang="0">
                    <a:pos x="51" y="245"/>
                  </a:cxn>
                  <a:cxn ang="0">
                    <a:pos x="392" y="0"/>
                  </a:cxn>
                  <a:cxn ang="0">
                    <a:pos x="390" y="2"/>
                  </a:cxn>
                  <a:cxn ang="0">
                    <a:pos x="390" y="1"/>
                  </a:cxn>
                  <a:cxn ang="0">
                    <a:pos x="392" y="0"/>
                  </a:cxn>
                </a:cxnLst>
                <a:rect l="0" t="0" r="r" b="b"/>
                <a:pathLst>
                  <a:path w="392" h="261">
                    <a:moveTo>
                      <a:pt x="51" y="245"/>
                    </a:moveTo>
                    <a:lnTo>
                      <a:pt x="18" y="259"/>
                    </a:lnTo>
                    <a:lnTo>
                      <a:pt x="14" y="261"/>
                    </a:lnTo>
                    <a:lnTo>
                      <a:pt x="9" y="261"/>
                    </a:lnTo>
                    <a:lnTo>
                      <a:pt x="0" y="260"/>
                    </a:lnTo>
                    <a:lnTo>
                      <a:pt x="28" y="249"/>
                    </a:lnTo>
                    <a:lnTo>
                      <a:pt x="35" y="246"/>
                    </a:lnTo>
                    <a:lnTo>
                      <a:pt x="51" y="245"/>
                    </a:lnTo>
                    <a:close/>
                    <a:moveTo>
                      <a:pt x="392" y="0"/>
                    </a:moveTo>
                    <a:lnTo>
                      <a:pt x="390" y="2"/>
                    </a:lnTo>
                    <a:lnTo>
                      <a:pt x="390" y="1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Freeform 1726"/>
              <p:cNvSpPr>
                <a:spLocks noEditPoints="1"/>
              </p:cNvSpPr>
              <p:nvPr/>
            </p:nvSpPr>
            <p:spPr bwMode="auto">
              <a:xfrm>
                <a:off x="1152525" y="1385888"/>
                <a:ext cx="622300" cy="427038"/>
              </a:xfrm>
              <a:custGeom>
                <a:avLst/>
                <a:gdLst/>
                <a:ahLst/>
                <a:cxnLst>
                  <a:cxn ang="0">
                    <a:pos x="53" y="252"/>
                  </a:cxn>
                  <a:cxn ang="0">
                    <a:pos x="52" y="252"/>
                  </a:cxn>
                  <a:cxn ang="0">
                    <a:pos x="14" y="269"/>
                  </a:cxn>
                  <a:cxn ang="0">
                    <a:pos x="0" y="269"/>
                  </a:cxn>
                  <a:cxn ang="0">
                    <a:pos x="4" y="267"/>
                  </a:cxn>
                  <a:cxn ang="0">
                    <a:pos x="37" y="253"/>
                  </a:cxn>
                  <a:cxn ang="0">
                    <a:pos x="51" y="252"/>
                  </a:cxn>
                  <a:cxn ang="0">
                    <a:pos x="53" y="252"/>
                  </a:cxn>
                  <a:cxn ang="0">
                    <a:pos x="392" y="0"/>
                  </a:cxn>
                  <a:cxn ang="0">
                    <a:pos x="370" y="25"/>
                  </a:cxn>
                  <a:cxn ang="0">
                    <a:pos x="369" y="25"/>
                  </a:cxn>
                  <a:cxn ang="0">
                    <a:pos x="376" y="10"/>
                  </a:cxn>
                  <a:cxn ang="0">
                    <a:pos x="378" y="8"/>
                  </a:cxn>
                  <a:cxn ang="0">
                    <a:pos x="392" y="0"/>
                  </a:cxn>
                </a:cxnLst>
                <a:rect l="0" t="0" r="r" b="b"/>
                <a:pathLst>
                  <a:path w="392" h="269">
                    <a:moveTo>
                      <a:pt x="53" y="252"/>
                    </a:moveTo>
                    <a:lnTo>
                      <a:pt x="52" y="252"/>
                    </a:lnTo>
                    <a:lnTo>
                      <a:pt x="14" y="269"/>
                    </a:lnTo>
                    <a:lnTo>
                      <a:pt x="0" y="269"/>
                    </a:lnTo>
                    <a:lnTo>
                      <a:pt x="4" y="267"/>
                    </a:lnTo>
                    <a:lnTo>
                      <a:pt x="37" y="253"/>
                    </a:lnTo>
                    <a:lnTo>
                      <a:pt x="51" y="252"/>
                    </a:lnTo>
                    <a:lnTo>
                      <a:pt x="53" y="252"/>
                    </a:lnTo>
                    <a:close/>
                    <a:moveTo>
                      <a:pt x="392" y="0"/>
                    </a:moveTo>
                    <a:lnTo>
                      <a:pt x="370" y="25"/>
                    </a:lnTo>
                    <a:lnTo>
                      <a:pt x="369" y="25"/>
                    </a:lnTo>
                    <a:lnTo>
                      <a:pt x="376" y="10"/>
                    </a:lnTo>
                    <a:lnTo>
                      <a:pt x="378" y="8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Freeform 1727"/>
              <p:cNvSpPr>
                <a:spLocks noEditPoints="1"/>
              </p:cNvSpPr>
              <p:nvPr/>
            </p:nvSpPr>
            <p:spPr bwMode="auto">
              <a:xfrm>
                <a:off x="1174750" y="1381125"/>
                <a:ext cx="608013" cy="431800"/>
              </a:xfrm>
              <a:custGeom>
                <a:avLst/>
                <a:gdLst/>
                <a:ahLst/>
                <a:cxnLst>
                  <a:cxn ang="0">
                    <a:pos x="55" y="253"/>
                  </a:cxn>
                  <a:cxn ang="0">
                    <a:pos x="40" y="260"/>
                  </a:cxn>
                  <a:cxn ang="0">
                    <a:pos x="13" y="272"/>
                  </a:cxn>
                  <a:cxn ang="0">
                    <a:pos x="5" y="272"/>
                  </a:cxn>
                  <a:cxn ang="0">
                    <a:pos x="0" y="272"/>
                  </a:cxn>
                  <a:cxn ang="0">
                    <a:pos x="38" y="255"/>
                  </a:cxn>
                  <a:cxn ang="0">
                    <a:pos x="39" y="255"/>
                  </a:cxn>
                  <a:cxn ang="0">
                    <a:pos x="55" y="253"/>
                  </a:cxn>
                  <a:cxn ang="0">
                    <a:pos x="383" y="0"/>
                  </a:cxn>
                  <a:cxn ang="0">
                    <a:pos x="380" y="9"/>
                  </a:cxn>
                  <a:cxn ang="0">
                    <a:pos x="359" y="31"/>
                  </a:cxn>
                  <a:cxn ang="0">
                    <a:pos x="349" y="41"/>
                  </a:cxn>
                  <a:cxn ang="0">
                    <a:pos x="350" y="40"/>
                  </a:cxn>
                  <a:cxn ang="0">
                    <a:pos x="355" y="28"/>
                  </a:cxn>
                  <a:cxn ang="0">
                    <a:pos x="356" y="28"/>
                  </a:cxn>
                  <a:cxn ang="0">
                    <a:pos x="378" y="3"/>
                  </a:cxn>
                  <a:cxn ang="0">
                    <a:pos x="383" y="0"/>
                  </a:cxn>
                </a:cxnLst>
                <a:rect l="0" t="0" r="r" b="b"/>
                <a:pathLst>
                  <a:path w="383" h="272">
                    <a:moveTo>
                      <a:pt x="55" y="253"/>
                    </a:moveTo>
                    <a:lnTo>
                      <a:pt x="40" y="260"/>
                    </a:lnTo>
                    <a:lnTo>
                      <a:pt x="13" y="272"/>
                    </a:lnTo>
                    <a:lnTo>
                      <a:pt x="5" y="272"/>
                    </a:lnTo>
                    <a:lnTo>
                      <a:pt x="0" y="272"/>
                    </a:lnTo>
                    <a:lnTo>
                      <a:pt x="38" y="255"/>
                    </a:lnTo>
                    <a:lnTo>
                      <a:pt x="39" y="255"/>
                    </a:lnTo>
                    <a:lnTo>
                      <a:pt x="55" y="253"/>
                    </a:lnTo>
                    <a:close/>
                    <a:moveTo>
                      <a:pt x="383" y="0"/>
                    </a:moveTo>
                    <a:lnTo>
                      <a:pt x="380" y="9"/>
                    </a:lnTo>
                    <a:lnTo>
                      <a:pt x="359" y="31"/>
                    </a:lnTo>
                    <a:lnTo>
                      <a:pt x="349" y="41"/>
                    </a:lnTo>
                    <a:lnTo>
                      <a:pt x="350" y="40"/>
                    </a:lnTo>
                    <a:lnTo>
                      <a:pt x="355" y="28"/>
                    </a:lnTo>
                    <a:lnTo>
                      <a:pt x="356" y="28"/>
                    </a:lnTo>
                    <a:lnTo>
                      <a:pt x="378" y="3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Freeform 1728"/>
              <p:cNvSpPr>
                <a:spLocks noEditPoints="1"/>
              </p:cNvSpPr>
              <p:nvPr/>
            </p:nvSpPr>
            <p:spPr bwMode="auto">
              <a:xfrm>
                <a:off x="1195388" y="1395413"/>
                <a:ext cx="582613" cy="417513"/>
              </a:xfrm>
              <a:custGeom>
                <a:avLst/>
                <a:gdLst/>
                <a:ahLst/>
                <a:cxnLst>
                  <a:cxn ang="0">
                    <a:pos x="59" y="241"/>
                  </a:cxn>
                  <a:cxn ang="0">
                    <a:pos x="29" y="256"/>
                  </a:cxn>
                  <a:cxn ang="0">
                    <a:pos x="15" y="262"/>
                  </a:cxn>
                  <a:cxn ang="0">
                    <a:pos x="0" y="263"/>
                  </a:cxn>
                  <a:cxn ang="0">
                    <a:pos x="27" y="251"/>
                  </a:cxn>
                  <a:cxn ang="0">
                    <a:pos x="42" y="244"/>
                  </a:cxn>
                  <a:cxn ang="0">
                    <a:pos x="56" y="242"/>
                  </a:cxn>
                  <a:cxn ang="0">
                    <a:pos x="59" y="241"/>
                  </a:cxn>
                  <a:cxn ang="0">
                    <a:pos x="367" y="0"/>
                  </a:cxn>
                  <a:cxn ang="0">
                    <a:pos x="362" y="14"/>
                  </a:cxn>
                  <a:cxn ang="0">
                    <a:pos x="351" y="26"/>
                  </a:cxn>
                  <a:cxn ang="0">
                    <a:pos x="327" y="49"/>
                  </a:cxn>
                  <a:cxn ang="0">
                    <a:pos x="336" y="32"/>
                  </a:cxn>
                  <a:cxn ang="0">
                    <a:pos x="346" y="22"/>
                  </a:cxn>
                  <a:cxn ang="0">
                    <a:pos x="367" y="0"/>
                  </a:cxn>
                </a:cxnLst>
                <a:rect l="0" t="0" r="r" b="b"/>
                <a:pathLst>
                  <a:path w="367" h="263">
                    <a:moveTo>
                      <a:pt x="59" y="241"/>
                    </a:moveTo>
                    <a:lnTo>
                      <a:pt x="29" y="256"/>
                    </a:lnTo>
                    <a:lnTo>
                      <a:pt x="15" y="262"/>
                    </a:lnTo>
                    <a:lnTo>
                      <a:pt x="0" y="263"/>
                    </a:lnTo>
                    <a:lnTo>
                      <a:pt x="27" y="251"/>
                    </a:lnTo>
                    <a:lnTo>
                      <a:pt x="42" y="244"/>
                    </a:lnTo>
                    <a:lnTo>
                      <a:pt x="56" y="242"/>
                    </a:lnTo>
                    <a:lnTo>
                      <a:pt x="59" y="241"/>
                    </a:lnTo>
                    <a:close/>
                    <a:moveTo>
                      <a:pt x="367" y="0"/>
                    </a:moveTo>
                    <a:lnTo>
                      <a:pt x="362" y="14"/>
                    </a:lnTo>
                    <a:lnTo>
                      <a:pt x="351" y="26"/>
                    </a:lnTo>
                    <a:lnTo>
                      <a:pt x="327" y="49"/>
                    </a:lnTo>
                    <a:lnTo>
                      <a:pt x="336" y="32"/>
                    </a:lnTo>
                    <a:lnTo>
                      <a:pt x="346" y="22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Freeform 1729"/>
              <p:cNvSpPr>
                <a:spLocks noEditPoints="1"/>
              </p:cNvSpPr>
              <p:nvPr/>
            </p:nvSpPr>
            <p:spPr bwMode="auto">
              <a:xfrm>
                <a:off x="1219200" y="1417638"/>
                <a:ext cx="550863" cy="393700"/>
              </a:xfrm>
              <a:custGeom>
                <a:avLst/>
                <a:gdLst/>
                <a:ahLst/>
                <a:cxnLst>
                  <a:cxn ang="0">
                    <a:pos x="65" y="223"/>
                  </a:cxn>
                  <a:cxn ang="0">
                    <a:pos x="62" y="225"/>
                  </a:cxn>
                  <a:cxn ang="0">
                    <a:pos x="17" y="247"/>
                  </a:cxn>
                  <a:cxn ang="0">
                    <a:pos x="2" y="248"/>
                  </a:cxn>
                  <a:cxn ang="0">
                    <a:pos x="0" y="248"/>
                  </a:cxn>
                  <a:cxn ang="0">
                    <a:pos x="14" y="242"/>
                  </a:cxn>
                  <a:cxn ang="0">
                    <a:pos x="44" y="227"/>
                  </a:cxn>
                  <a:cxn ang="0">
                    <a:pos x="65" y="223"/>
                  </a:cxn>
                  <a:cxn ang="0">
                    <a:pos x="347" y="0"/>
                  </a:cxn>
                  <a:cxn ang="0">
                    <a:pos x="347" y="0"/>
                  </a:cxn>
                  <a:cxn ang="0">
                    <a:pos x="339" y="16"/>
                  </a:cxn>
                  <a:cxn ang="0">
                    <a:pos x="339" y="16"/>
                  </a:cxn>
                  <a:cxn ang="0">
                    <a:pos x="304" y="51"/>
                  </a:cxn>
                  <a:cxn ang="0">
                    <a:pos x="302" y="53"/>
                  </a:cxn>
                  <a:cxn ang="0">
                    <a:pos x="308" y="43"/>
                  </a:cxn>
                  <a:cxn ang="0">
                    <a:pos x="312" y="35"/>
                  </a:cxn>
                  <a:cxn ang="0">
                    <a:pos x="336" y="12"/>
                  </a:cxn>
                  <a:cxn ang="0">
                    <a:pos x="347" y="0"/>
                  </a:cxn>
                </a:cxnLst>
                <a:rect l="0" t="0" r="r" b="b"/>
                <a:pathLst>
                  <a:path w="347" h="248">
                    <a:moveTo>
                      <a:pt x="65" y="223"/>
                    </a:moveTo>
                    <a:lnTo>
                      <a:pt x="62" y="225"/>
                    </a:lnTo>
                    <a:lnTo>
                      <a:pt x="17" y="247"/>
                    </a:lnTo>
                    <a:lnTo>
                      <a:pt x="2" y="248"/>
                    </a:lnTo>
                    <a:lnTo>
                      <a:pt x="0" y="248"/>
                    </a:lnTo>
                    <a:lnTo>
                      <a:pt x="14" y="242"/>
                    </a:lnTo>
                    <a:lnTo>
                      <a:pt x="44" y="227"/>
                    </a:lnTo>
                    <a:lnTo>
                      <a:pt x="65" y="223"/>
                    </a:lnTo>
                    <a:close/>
                    <a:moveTo>
                      <a:pt x="347" y="0"/>
                    </a:moveTo>
                    <a:lnTo>
                      <a:pt x="347" y="0"/>
                    </a:lnTo>
                    <a:lnTo>
                      <a:pt x="339" y="16"/>
                    </a:lnTo>
                    <a:lnTo>
                      <a:pt x="339" y="16"/>
                    </a:lnTo>
                    <a:lnTo>
                      <a:pt x="304" y="51"/>
                    </a:lnTo>
                    <a:lnTo>
                      <a:pt x="302" y="53"/>
                    </a:lnTo>
                    <a:lnTo>
                      <a:pt x="308" y="43"/>
                    </a:lnTo>
                    <a:lnTo>
                      <a:pt x="312" y="35"/>
                    </a:lnTo>
                    <a:lnTo>
                      <a:pt x="336" y="1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C7A100"/>
              </a:solidFill>
              <a:ln w="0">
                <a:solidFill>
                  <a:srgbClr val="C7A1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Freeform 1730"/>
              <p:cNvSpPr>
                <a:spLocks noEditPoints="1"/>
              </p:cNvSpPr>
              <p:nvPr/>
            </p:nvSpPr>
            <p:spPr bwMode="auto">
              <a:xfrm>
                <a:off x="1246188" y="1443038"/>
                <a:ext cx="511175" cy="366713"/>
              </a:xfrm>
              <a:custGeom>
                <a:avLst/>
                <a:gdLst/>
                <a:ahLst/>
                <a:cxnLst>
                  <a:cxn ang="0">
                    <a:pos x="71" y="201"/>
                  </a:cxn>
                  <a:cxn ang="0">
                    <a:pos x="48" y="214"/>
                  </a:cxn>
                  <a:cxn ang="0">
                    <a:pos x="24" y="225"/>
                  </a:cxn>
                  <a:cxn ang="0">
                    <a:pos x="20" y="226"/>
                  </a:cxn>
                  <a:cxn ang="0">
                    <a:pos x="16" y="226"/>
                  </a:cxn>
                  <a:cxn ang="0">
                    <a:pos x="11" y="226"/>
                  </a:cxn>
                  <a:cxn ang="0">
                    <a:pos x="11" y="228"/>
                  </a:cxn>
                  <a:cxn ang="0">
                    <a:pos x="10" y="230"/>
                  </a:cxn>
                  <a:cxn ang="0">
                    <a:pos x="0" y="231"/>
                  </a:cxn>
                  <a:cxn ang="0">
                    <a:pos x="45" y="209"/>
                  </a:cxn>
                  <a:cxn ang="0">
                    <a:pos x="48" y="207"/>
                  </a:cxn>
                  <a:cxn ang="0">
                    <a:pos x="54" y="206"/>
                  </a:cxn>
                  <a:cxn ang="0">
                    <a:pos x="71" y="201"/>
                  </a:cxn>
                  <a:cxn ang="0">
                    <a:pos x="322" y="0"/>
                  </a:cxn>
                  <a:cxn ang="0">
                    <a:pos x="319" y="7"/>
                  </a:cxn>
                  <a:cxn ang="0">
                    <a:pos x="315" y="16"/>
                  </a:cxn>
                  <a:cxn ang="0">
                    <a:pos x="291" y="39"/>
                  </a:cxn>
                  <a:cxn ang="0">
                    <a:pos x="272" y="57"/>
                  </a:cxn>
                  <a:cxn ang="0">
                    <a:pos x="275" y="53"/>
                  </a:cxn>
                  <a:cxn ang="0">
                    <a:pos x="285" y="37"/>
                  </a:cxn>
                  <a:cxn ang="0">
                    <a:pos x="287" y="35"/>
                  </a:cxn>
                  <a:cxn ang="0">
                    <a:pos x="322" y="0"/>
                  </a:cxn>
                  <a:cxn ang="0">
                    <a:pos x="322" y="0"/>
                  </a:cxn>
                </a:cxnLst>
                <a:rect l="0" t="0" r="r" b="b"/>
                <a:pathLst>
                  <a:path w="322" h="231">
                    <a:moveTo>
                      <a:pt x="71" y="201"/>
                    </a:moveTo>
                    <a:lnTo>
                      <a:pt x="48" y="214"/>
                    </a:lnTo>
                    <a:lnTo>
                      <a:pt x="24" y="225"/>
                    </a:lnTo>
                    <a:lnTo>
                      <a:pt x="20" y="226"/>
                    </a:lnTo>
                    <a:lnTo>
                      <a:pt x="16" y="226"/>
                    </a:lnTo>
                    <a:lnTo>
                      <a:pt x="11" y="226"/>
                    </a:lnTo>
                    <a:lnTo>
                      <a:pt x="11" y="228"/>
                    </a:lnTo>
                    <a:lnTo>
                      <a:pt x="10" y="230"/>
                    </a:lnTo>
                    <a:lnTo>
                      <a:pt x="0" y="231"/>
                    </a:lnTo>
                    <a:lnTo>
                      <a:pt x="45" y="209"/>
                    </a:lnTo>
                    <a:lnTo>
                      <a:pt x="48" y="207"/>
                    </a:lnTo>
                    <a:lnTo>
                      <a:pt x="54" y="206"/>
                    </a:lnTo>
                    <a:lnTo>
                      <a:pt x="71" y="201"/>
                    </a:lnTo>
                    <a:close/>
                    <a:moveTo>
                      <a:pt x="322" y="0"/>
                    </a:moveTo>
                    <a:lnTo>
                      <a:pt x="319" y="7"/>
                    </a:lnTo>
                    <a:lnTo>
                      <a:pt x="315" y="16"/>
                    </a:lnTo>
                    <a:lnTo>
                      <a:pt x="291" y="39"/>
                    </a:lnTo>
                    <a:lnTo>
                      <a:pt x="272" y="57"/>
                    </a:lnTo>
                    <a:lnTo>
                      <a:pt x="275" y="53"/>
                    </a:lnTo>
                    <a:lnTo>
                      <a:pt x="285" y="37"/>
                    </a:lnTo>
                    <a:lnTo>
                      <a:pt x="287" y="35"/>
                    </a:lnTo>
                    <a:lnTo>
                      <a:pt x="322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Freeform 1731"/>
              <p:cNvSpPr>
                <a:spLocks noEditPoints="1"/>
              </p:cNvSpPr>
              <p:nvPr/>
            </p:nvSpPr>
            <p:spPr bwMode="auto">
              <a:xfrm>
                <a:off x="1284288" y="1468438"/>
                <a:ext cx="461963" cy="331788"/>
              </a:xfrm>
              <a:custGeom>
                <a:avLst/>
                <a:gdLst/>
                <a:ahLst/>
                <a:cxnLst>
                  <a:cxn ang="0">
                    <a:pos x="74" y="175"/>
                  </a:cxn>
                  <a:cxn ang="0">
                    <a:pos x="70" y="178"/>
                  </a:cxn>
                  <a:cxn ang="0">
                    <a:pos x="26" y="202"/>
                  </a:cxn>
                  <a:cxn ang="0">
                    <a:pos x="19" y="206"/>
                  </a:cxn>
                  <a:cxn ang="0">
                    <a:pos x="13" y="206"/>
                  </a:cxn>
                  <a:cxn ang="0">
                    <a:pos x="13" y="207"/>
                  </a:cxn>
                  <a:cxn ang="0">
                    <a:pos x="16" y="207"/>
                  </a:cxn>
                  <a:cxn ang="0">
                    <a:pos x="16" y="208"/>
                  </a:cxn>
                  <a:cxn ang="0">
                    <a:pos x="14" y="208"/>
                  </a:cxn>
                  <a:cxn ang="0">
                    <a:pos x="15" y="208"/>
                  </a:cxn>
                  <a:cxn ang="0">
                    <a:pos x="11" y="208"/>
                  </a:cxn>
                  <a:cxn ang="0">
                    <a:pos x="7" y="209"/>
                  </a:cxn>
                  <a:cxn ang="0">
                    <a:pos x="1" y="209"/>
                  </a:cxn>
                  <a:cxn ang="0">
                    <a:pos x="0" y="209"/>
                  </a:cxn>
                  <a:cxn ang="0">
                    <a:pos x="24" y="198"/>
                  </a:cxn>
                  <a:cxn ang="0">
                    <a:pos x="47" y="185"/>
                  </a:cxn>
                  <a:cxn ang="0">
                    <a:pos x="60" y="181"/>
                  </a:cxn>
                  <a:cxn ang="0">
                    <a:pos x="74" y="175"/>
                  </a:cxn>
                  <a:cxn ang="0">
                    <a:pos x="291" y="0"/>
                  </a:cxn>
                  <a:cxn ang="0">
                    <a:pos x="284" y="13"/>
                  </a:cxn>
                  <a:cxn ang="0">
                    <a:pos x="283" y="13"/>
                  </a:cxn>
                  <a:cxn ang="0">
                    <a:pos x="282" y="12"/>
                  </a:cxn>
                  <a:cxn ang="0">
                    <a:pos x="278" y="20"/>
                  </a:cxn>
                  <a:cxn ang="0">
                    <a:pos x="271" y="27"/>
                  </a:cxn>
                  <a:cxn ang="0">
                    <a:pos x="234" y="61"/>
                  </a:cxn>
                  <a:cxn ang="0">
                    <a:pos x="230" y="63"/>
                  </a:cxn>
                  <a:cxn ang="0">
                    <a:pos x="232" y="61"/>
                  </a:cxn>
                  <a:cxn ang="0">
                    <a:pos x="248" y="41"/>
                  </a:cxn>
                  <a:cxn ang="0">
                    <a:pos x="267" y="23"/>
                  </a:cxn>
                  <a:cxn ang="0">
                    <a:pos x="291" y="0"/>
                  </a:cxn>
                </a:cxnLst>
                <a:rect l="0" t="0" r="r" b="b"/>
                <a:pathLst>
                  <a:path w="291" h="209">
                    <a:moveTo>
                      <a:pt x="74" y="175"/>
                    </a:moveTo>
                    <a:lnTo>
                      <a:pt x="70" y="178"/>
                    </a:lnTo>
                    <a:lnTo>
                      <a:pt x="26" y="202"/>
                    </a:lnTo>
                    <a:lnTo>
                      <a:pt x="19" y="206"/>
                    </a:lnTo>
                    <a:lnTo>
                      <a:pt x="13" y="206"/>
                    </a:lnTo>
                    <a:lnTo>
                      <a:pt x="13" y="207"/>
                    </a:lnTo>
                    <a:lnTo>
                      <a:pt x="16" y="207"/>
                    </a:lnTo>
                    <a:lnTo>
                      <a:pt x="16" y="208"/>
                    </a:lnTo>
                    <a:lnTo>
                      <a:pt x="14" y="208"/>
                    </a:lnTo>
                    <a:lnTo>
                      <a:pt x="15" y="208"/>
                    </a:lnTo>
                    <a:lnTo>
                      <a:pt x="11" y="208"/>
                    </a:lnTo>
                    <a:lnTo>
                      <a:pt x="7" y="209"/>
                    </a:lnTo>
                    <a:lnTo>
                      <a:pt x="1" y="209"/>
                    </a:lnTo>
                    <a:lnTo>
                      <a:pt x="0" y="209"/>
                    </a:lnTo>
                    <a:lnTo>
                      <a:pt x="24" y="198"/>
                    </a:lnTo>
                    <a:lnTo>
                      <a:pt x="47" y="185"/>
                    </a:lnTo>
                    <a:lnTo>
                      <a:pt x="60" y="181"/>
                    </a:lnTo>
                    <a:lnTo>
                      <a:pt x="74" y="175"/>
                    </a:lnTo>
                    <a:close/>
                    <a:moveTo>
                      <a:pt x="291" y="0"/>
                    </a:moveTo>
                    <a:lnTo>
                      <a:pt x="284" y="13"/>
                    </a:lnTo>
                    <a:lnTo>
                      <a:pt x="283" y="13"/>
                    </a:lnTo>
                    <a:lnTo>
                      <a:pt x="282" y="12"/>
                    </a:lnTo>
                    <a:lnTo>
                      <a:pt x="278" y="20"/>
                    </a:lnTo>
                    <a:lnTo>
                      <a:pt x="271" y="27"/>
                    </a:lnTo>
                    <a:lnTo>
                      <a:pt x="234" y="61"/>
                    </a:lnTo>
                    <a:lnTo>
                      <a:pt x="230" y="63"/>
                    </a:lnTo>
                    <a:lnTo>
                      <a:pt x="232" y="61"/>
                    </a:lnTo>
                    <a:lnTo>
                      <a:pt x="248" y="41"/>
                    </a:lnTo>
                    <a:lnTo>
                      <a:pt x="267" y="23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Freeform 1732"/>
              <p:cNvSpPr>
                <a:spLocks noEditPoints="1"/>
              </p:cNvSpPr>
              <p:nvPr/>
            </p:nvSpPr>
            <p:spPr bwMode="auto">
              <a:xfrm>
                <a:off x="1306513" y="1500188"/>
                <a:ext cx="419100" cy="301625"/>
              </a:xfrm>
              <a:custGeom>
                <a:avLst/>
                <a:gdLst/>
                <a:ahLst/>
                <a:cxnLst>
                  <a:cxn ang="0">
                    <a:pos x="2" y="188"/>
                  </a:cxn>
                  <a:cxn ang="0">
                    <a:pos x="3" y="189"/>
                  </a:cxn>
                  <a:cxn ang="0">
                    <a:pos x="2" y="189"/>
                  </a:cxn>
                  <a:cxn ang="0">
                    <a:pos x="1" y="189"/>
                  </a:cxn>
                  <a:cxn ang="0">
                    <a:pos x="0" y="190"/>
                  </a:cxn>
                  <a:cxn ang="0">
                    <a:pos x="0" y="189"/>
                  </a:cxn>
                  <a:cxn ang="0">
                    <a:pos x="0" y="188"/>
                  </a:cxn>
                  <a:cxn ang="0">
                    <a:pos x="2" y="188"/>
                  </a:cxn>
                  <a:cxn ang="0">
                    <a:pos x="99" y="138"/>
                  </a:cxn>
                  <a:cxn ang="0">
                    <a:pos x="59" y="163"/>
                  </a:cxn>
                  <a:cxn ang="0">
                    <a:pos x="23" y="182"/>
                  </a:cxn>
                  <a:cxn ang="0">
                    <a:pos x="19" y="184"/>
                  </a:cxn>
                  <a:cxn ang="0">
                    <a:pos x="8" y="186"/>
                  </a:cxn>
                  <a:cxn ang="0">
                    <a:pos x="5" y="186"/>
                  </a:cxn>
                  <a:cxn ang="0">
                    <a:pos x="12" y="182"/>
                  </a:cxn>
                  <a:cxn ang="0">
                    <a:pos x="56" y="158"/>
                  </a:cxn>
                  <a:cxn ang="0">
                    <a:pos x="60" y="155"/>
                  </a:cxn>
                  <a:cxn ang="0">
                    <a:pos x="75" y="150"/>
                  </a:cxn>
                  <a:cxn ang="0">
                    <a:pos x="99" y="138"/>
                  </a:cxn>
                  <a:cxn ang="0">
                    <a:pos x="264" y="0"/>
                  </a:cxn>
                  <a:cxn ang="0">
                    <a:pos x="263" y="2"/>
                  </a:cxn>
                  <a:cxn ang="0">
                    <a:pos x="257" y="10"/>
                  </a:cxn>
                  <a:cxn ang="0">
                    <a:pos x="250" y="17"/>
                  </a:cxn>
                  <a:cxn ang="0">
                    <a:pos x="251" y="18"/>
                  </a:cxn>
                  <a:cxn ang="0">
                    <a:pos x="252" y="17"/>
                  </a:cxn>
                  <a:cxn ang="0">
                    <a:pos x="253" y="16"/>
                  </a:cxn>
                  <a:cxn ang="0">
                    <a:pos x="255" y="16"/>
                  </a:cxn>
                  <a:cxn ang="0">
                    <a:pos x="223" y="45"/>
                  </a:cxn>
                  <a:cxn ang="0">
                    <a:pos x="188" y="74"/>
                  </a:cxn>
                  <a:cxn ang="0">
                    <a:pos x="199" y="64"/>
                  </a:cxn>
                  <a:cxn ang="0">
                    <a:pos x="216" y="43"/>
                  </a:cxn>
                  <a:cxn ang="0">
                    <a:pos x="220" y="41"/>
                  </a:cxn>
                  <a:cxn ang="0">
                    <a:pos x="257" y="7"/>
                  </a:cxn>
                  <a:cxn ang="0">
                    <a:pos x="264" y="0"/>
                  </a:cxn>
                </a:cxnLst>
                <a:rect l="0" t="0" r="r" b="b"/>
                <a:pathLst>
                  <a:path w="264" h="190">
                    <a:moveTo>
                      <a:pt x="2" y="188"/>
                    </a:moveTo>
                    <a:lnTo>
                      <a:pt x="3" y="189"/>
                    </a:lnTo>
                    <a:lnTo>
                      <a:pt x="2" y="189"/>
                    </a:lnTo>
                    <a:lnTo>
                      <a:pt x="1" y="189"/>
                    </a:lnTo>
                    <a:lnTo>
                      <a:pt x="0" y="190"/>
                    </a:lnTo>
                    <a:lnTo>
                      <a:pt x="0" y="189"/>
                    </a:lnTo>
                    <a:lnTo>
                      <a:pt x="0" y="188"/>
                    </a:lnTo>
                    <a:lnTo>
                      <a:pt x="2" y="188"/>
                    </a:lnTo>
                    <a:close/>
                    <a:moveTo>
                      <a:pt x="99" y="138"/>
                    </a:moveTo>
                    <a:lnTo>
                      <a:pt x="59" y="163"/>
                    </a:lnTo>
                    <a:lnTo>
                      <a:pt x="23" y="182"/>
                    </a:lnTo>
                    <a:lnTo>
                      <a:pt x="19" y="184"/>
                    </a:lnTo>
                    <a:lnTo>
                      <a:pt x="8" y="186"/>
                    </a:lnTo>
                    <a:lnTo>
                      <a:pt x="5" y="186"/>
                    </a:lnTo>
                    <a:lnTo>
                      <a:pt x="12" y="182"/>
                    </a:lnTo>
                    <a:lnTo>
                      <a:pt x="56" y="158"/>
                    </a:lnTo>
                    <a:lnTo>
                      <a:pt x="60" y="155"/>
                    </a:lnTo>
                    <a:lnTo>
                      <a:pt x="75" y="150"/>
                    </a:lnTo>
                    <a:lnTo>
                      <a:pt x="99" y="138"/>
                    </a:lnTo>
                    <a:close/>
                    <a:moveTo>
                      <a:pt x="264" y="0"/>
                    </a:moveTo>
                    <a:lnTo>
                      <a:pt x="263" y="2"/>
                    </a:lnTo>
                    <a:lnTo>
                      <a:pt x="257" y="10"/>
                    </a:lnTo>
                    <a:lnTo>
                      <a:pt x="250" y="17"/>
                    </a:lnTo>
                    <a:lnTo>
                      <a:pt x="251" y="18"/>
                    </a:lnTo>
                    <a:lnTo>
                      <a:pt x="252" y="17"/>
                    </a:lnTo>
                    <a:lnTo>
                      <a:pt x="253" y="16"/>
                    </a:lnTo>
                    <a:lnTo>
                      <a:pt x="255" y="16"/>
                    </a:lnTo>
                    <a:lnTo>
                      <a:pt x="223" y="45"/>
                    </a:lnTo>
                    <a:lnTo>
                      <a:pt x="188" y="74"/>
                    </a:lnTo>
                    <a:lnTo>
                      <a:pt x="199" y="64"/>
                    </a:lnTo>
                    <a:lnTo>
                      <a:pt x="216" y="43"/>
                    </a:lnTo>
                    <a:lnTo>
                      <a:pt x="220" y="41"/>
                    </a:lnTo>
                    <a:lnTo>
                      <a:pt x="257" y="7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Freeform 1733"/>
              <p:cNvSpPr>
                <a:spLocks/>
              </p:cNvSpPr>
              <p:nvPr/>
            </p:nvSpPr>
            <p:spPr bwMode="auto">
              <a:xfrm>
                <a:off x="1343025" y="1525588"/>
                <a:ext cx="369888" cy="263525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33" y="0"/>
                  </a:cxn>
                  <a:cxn ang="0">
                    <a:pos x="232" y="2"/>
                  </a:cxn>
                  <a:cxn ang="0">
                    <a:pos x="231" y="4"/>
                  </a:cxn>
                  <a:cxn ang="0">
                    <a:pos x="230" y="5"/>
                  </a:cxn>
                  <a:cxn ang="0">
                    <a:pos x="229" y="4"/>
                  </a:cxn>
                  <a:cxn ang="0">
                    <a:pos x="229" y="4"/>
                  </a:cxn>
                  <a:cxn ang="0">
                    <a:pos x="229" y="3"/>
                  </a:cxn>
                  <a:cxn ang="0">
                    <a:pos x="224" y="11"/>
                  </a:cxn>
                  <a:cxn ang="0">
                    <a:pos x="217" y="19"/>
                  </a:cxn>
                  <a:cxn ang="0">
                    <a:pos x="213" y="23"/>
                  </a:cxn>
                  <a:cxn ang="0">
                    <a:pos x="209" y="26"/>
                  </a:cxn>
                  <a:cxn ang="0">
                    <a:pos x="209" y="27"/>
                  </a:cxn>
                  <a:cxn ang="0">
                    <a:pos x="212" y="24"/>
                  </a:cxn>
                  <a:cxn ang="0">
                    <a:pos x="212" y="26"/>
                  </a:cxn>
                  <a:cxn ang="0">
                    <a:pos x="204" y="33"/>
                  </a:cxn>
                  <a:cxn ang="0">
                    <a:pos x="165" y="65"/>
                  </a:cxn>
                  <a:cxn ang="0">
                    <a:pos x="124" y="96"/>
                  </a:cxn>
                  <a:cxn ang="0">
                    <a:pos x="82" y="124"/>
                  </a:cxn>
                  <a:cxn ang="0">
                    <a:pos x="39" y="151"/>
                  </a:cxn>
                  <a:cxn ang="0">
                    <a:pos x="17" y="163"/>
                  </a:cxn>
                  <a:cxn ang="0">
                    <a:pos x="7" y="166"/>
                  </a:cxn>
                  <a:cxn ang="0">
                    <a:pos x="6" y="165"/>
                  </a:cxn>
                  <a:cxn ang="0">
                    <a:pos x="7" y="164"/>
                  </a:cxn>
                  <a:cxn ang="0">
                    <a:pos x="0" y="166"/>
                  </a:cxn>
                  <a:cxn ang="0">
                    <a:pos x="36" y="147"/>
                  </a:cxn>
                  <a:cxn ang="0">
                    <a:pos x="76" y="122"/>
                  </a:cxn>
                  <a:cxn ang="0">
                    <a:pos x="79" y="120"/>
                  </a:cxn>
                  <a:cxn ang="0">
                    <a:pos x="105" y="105"/>
                  </a:cxn>
                  <a:cxn ang="0">
                    <a:pos x="130" y="88"/>
                  </a:cxn>
                  <a:cxn ang="0">
                    <a:pos x="154" y="69"/>
                  </a:cxn>
                  <a:cxn ang="0">
                    <a:pos x="165" y="58"/>
                  </a:cxn>
                  <a:cxn ang="0">
                    <a:pos x="200" y="29"/>
                  </a:cxn>
                  <a:cxn ang="0">
                    <a:pos x="232" y="0"/>
                  </a:cxn>
                </a:cxnLst>
                <a:rect l="0" t="0" r="r" b="b"/>
                <a:pathLst>
                  <a:path w="233" h="166">
                    <a:moveTo>
                      <a:pt x="232" y="0"/>
                    </a:moveTo>
                    <a:lnTo>
                      <a:pt x="233" y="0"/>
                    </a:lnTo>
                    <a:lnTo>
                      <a:pt x="232" y="2"/>
                    </a:lnTo>
                    <a:lnTo>
                      <a:pt x="231" y="4"/>
                    </a:lnTo>
                    <a:lnTo>
                      <a:pt x="230" y="5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9" y="3"/>
                    </a:lnTo>
                    <a:lnTo>
                      <a:pt x="224" y="11"/>
                    </a:lnTo>
                    <a:lnTo>
                      <a:pt x="217" y="19"/>
                    </a:lnTo>
                    <a:lnTo>
                      <a:pt x="213" y="23"/>
                    </a:lnTo>
                    <a:lnTo>
                      <a:pt x="209" y="26"/>
                    </a:lnTo>
                    <a:lnTo>
                      <a:pt x="209" y="27"/>
                    </a:lnTo>
                    <a:lnTo>
                      <a:pt x="212" y="24"/>
                    </a:lnTo>
                    <a:lnTo>
                      <a:pt x="212" y="26"/>
                    </a:lnTo>
                    <a:lnTo>
                      <a:pt x="204" y="33"/>
                    </a:lnTo>
                    <a:lnTo>
                      <a:pt x="165" y="65"/>
                    </a:lnTo>
                    <a:lnTo>
                      <a:pt x="124" y="96"/>
                    </a:lnTo>
                    <a:lnTo>
                      <a:pt x="82" y="124"/>
                    </a:lnTo>
                    <a:lnTo>
                      <a:pt x="39" y="151"/>
                    </a:lnTo>
                    <a:lnTo>
                      <a:pt x="17" y="163"/>
                    </a:lnTo>
                    <a:lnTo>
                      <a:pt x="7" y="166"/>
                    </a:lnTo>
                    <a:lnTo>
                      <a:pt x="6" y="165"/>
                    </a:lnTo>
                    <a:lnTo>
                      <a:pt x="7" y="164"/>
                    </a:lnTo>
                    <a:lnTo>
                      <a:pt x="0" y="166"/>
                    </a:lnTo>
                    <a:lnTo>
                      <a:pt x="36" y="147"/>
                    </a:lnTo>
                    <a:lnTo>
                      <a:pt x="76" y="122"/>
                    </a:lnTo>
                    <a:lnTo>
                      <a:pt x="79" y="120"/>
                    </a:lnTo>
                    <a:lnTo>
                      <a:pt x="105" y="105"/>
                    </a:lnTo>
                    <a:lnTo>
                      <a:pt x="130" y="88"/>
                    </a:lnTo>
                    <a:lnTo>
                      <a:pt x="154" y="69"/>
                    </a:lnTo>
                    <a:lnTo>
                      <a:pt x="165" y="58"/>
                    </a:lnTo>
                    <a:lnTo>
                      <a:pt x="200" y="2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Freeform 1734"/>
              <p:cNvSpPr>
                <a:spLocks/>
              </p:cNvSpPr>
              <p:nvPr/>
            </p:nvSpPr>
            <p:spPr bwMode="auto">
              <a:xfrm>
                <a:off x="1370013" y="1566863"/>
                <a:ext cx="311150" cy="217488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196" y="0"/>
                  </a:cxn>
                  <a:cxn ang="0">
                    <a:pos x="196" y="2"/>
                  </a:cxn>
                  <a:cxn ang="0">
                    <a:pos x="184" y="16"/>
                  </a:cxn>
                  <a:cxn ang="0">
                    <a:pos x="151" y="43"/>
                  </a:cxn>
                  <a:cxn ang="0">
                    <a:pos x="110" y="74"/>
                  </a:cxn>
                  <a:cxn ang="0">
                    <a:pos x="68" y="103"/>
                  </a:cxn>
                  <a:cxn ang="0">
                    <a:pos x="30" y="127"/>
                  </a:cxn>
                  <a:cxn ang="0">
                    <a:pos x="14" y="133"/>
                  </a:cxn>
                  <a:cxn ang="0">
                    <a:pos x="0" y="137"/>
                  </a:cxn>
                  <a:cxn ang="0">
                    <a:pos x="22" y="125"/>
                  </a:cxn>
                  <a:cxn ang="0">
                    <a:pos x="65" y="98"/>
                  </a:cxn>
                  <a:cxn ang="0">
                    <a:pos x="107" y="70"/>
                  </a:cxn>
                  <a:cxn ang="0">
                    <a:pos x="148" y="39"/>
                  </a:cxn>
                  <a:cxn ang="0">
                    <a:pos x="187" y="7"/>
                  </a:cxn>
                  <a:cxn ang="0">
                    <a:pos x="195" y="0"/>
                  </a:cxn>
                </a:cxnLst>
                <a:rect l="0" t="0" r="r" b="b"/>
                <a:pathLst>
                  <a:path w="196" h="137">
                    <a:moveTo>
                      <a:pt x="195" y="0"/>
                    </a:moveTo>
                    <a:lnTo>
                      <a:pt x="196" y="0"/>
                    </a:lnTo>
                    <a:lnTo>
                      <a:pt x="196" y="2"/>
                    </a:lnTo>
                    <a:lnTo>
                      <a:pt x="184" y="16"/>
                    </a:lnTo>
                    <a:lnTo>
                      <a:pt x="151" y="43"/>
                    </a:lnTo>
                    <a:lnTo>
                      <a:pt x="110" y="74"/>
                    </a:lnTo>
                    <a:lnTo>
                      <a:pt x="68" y="103"/>
                    </a:lnTo>
                    <a:lnTo>
                      <a:pt x="30" y="127"/>
                    </a:lnTo>
                    <a:lnTo>
                      <a:pt x="14" y="133"/>
                    </a:lnTo>
                    <a:lnTo>
                      <a:pt x="0" y="137"/>
                    </a:lnTo>
                    <a:lnTo>
                      <a:pt x="22" y="125"/>
                    </a:lnTo>
                    <a:lnTo>
                      <a:pt x="65" y="98"/>
                    </a:lnTo>
                    <a:lnTo>
                      <a:pt x="107" y="70"/>
                    </a:lnTo>
                    <a:lnTo>
                      <a:pt x="148" y="39"/>
                    </a:lnTo>
                    <a:lnTo>
                      <a:pt x="187" y="7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Freeform 1735"/>
              <p:cNvSpPr>
                <a:spLocks/>
              </p:cNvSpPr>
              <p:nvPr/>
            </p:nvSpPr>
            <p:spPr bwMode="auto">
              <a:xfrm>
                <a:off x="1417638" y="1592263"/>
                <a:ext cx="244475" cy="176213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151" y="4"/>
                  </a:cxn>
                  <a:cxn ang="0">
                    <a:pos x="134" y="22"/>
                  </a:cxn>
                  <a:cxn ang="0">
                    <a:pos x="122" y="33"/>
                  </a:cxn>
                  <a:cxn ang="0">
                    <a:pos x="83" y="62"/>
                  </a:cxn>
                  <a:cxn ang="0">
                    <a:pos x="77" y="67"/>
                  </a:cxn>
                  <a:cxn ang="0">
                    <a:pos x="70" y="70"/>
                  </a:cxn>
                  <a:cxn ang="0">
                    <a:pos x="71" y="71"/>
                  </a:cxn>
                  <a:cxn ang="0">
                    <a:pos x="72" y="70"/>
                  </a:cxn>
                  <a:cxn ang="0">
                    <a:pos x="61" y="78"/>
                  </a:cxn>
                  <a:cxn ang="0">
                    <a:pos x="56" y="80"/>
                  </a:cxn>
                  <a:cxn ang="0">
                    <a:pos x="52" y="82"/>
                  </a:cxn>
                  <a:cxn ang="0">
                    <a:pos x="47" y="84"/>
                  </a:cxn>
                  <a:cxn ang="0">
                    <a:pos x="46" y="84"/>
                  </a:cxn>
                  <a:cxn ang="0">
                    <a:pos x="46" y="84"/>
                  </a:cxn>
                  <a:cxn ang="0">
                    <a:pos x="50" y="83"/>
                  </a:cxn>
                  <a:cxn ang="0">
                    <a:pos x="50" y="86"/>
                  </a:cxn>
                  <a:cxn ang="0">
                    <a:pos x="43" y="91"/>
                  </a:cxn>
                  <a:cxn ang="0">
                    <a:pos x="28" y="98"/>
                  </a:cxn>
                  <a:cxn ang="0">
                    <a:pos x="6" y="108"/>
                  </a:cxn>
                  <a:cxn ang="0">
                    <a:pos x="0" y="111"/>
                  </a:cxn>
                  <a:cxn ang="0">
                    <a:pos x="38" y="87"/>
                  </a:cxn>
                  <a:cxn ang="0">
                    <a:pos x="80" y="58"/>
                  </a:cxn>
                  <a:cxn ang="0">
                    <a:pos x="121" y="27"/>
                  </a:cxn>
                  <a:cxn ang="0">
                    <a:pos x="154" y="0"/>
                  </a:cxn>
                </a:cxnLst>
                <a:rect l="0" t="0" r="r" b="b"/>
                <a:pathLst>
                  <a:path w="154" h="111">
                    <a:moveTo>
                      <a:pt x="154" y="0"/>
                    </a:moveTo>
                    <a:lnTo>
                      <a:pt x="151" y="4"/>
                    </a:lnTo>
                    <a:lnTo>
                      <a:pt x="134" y="22"/>
                    </a:lnTo>
                    <a:lnTo>
                      <a:pt x="122" y="33"/>
                    </a:lnTo>
                    <a:lnTo>
                      <a:pt x="83" y="62"/>
                    </a:lnTo>
                    <a:lnTo>
                      <a:pt x="77" y="67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2" y="70"/>
                    </a:lnTo>
                    <a:lnTo>
                      <a:pt x="61" y="78"/>
                    </a:lnTo>
                    <a:lnTo>
                      <a:pt x="56" y="80"/>
                    </a:lnTo>
                    <a:lnTo>
                      <a:pt x="52" y="82"/>
                    </a:lnTo>
                    <a:lnTo>
                      <a:pt x="47" y="84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50" y="83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28" y="98"/>
                    </a:lnTo>
                    <a:lnTo>
                      <a:pt x="6" y="108"/>
                    </a:lnTo>
                    <a:lnTo>
                      <a:pt x="0" y="111"/>
                    </a:lnTo>
                    <a:lnTo>
                      <a:pt x="38" y="87"/>
                    </a:lnTo>
                    <a:lnTo>
                      <a:pt x="80" y="58"/>
                    </a:lnTo>
                    <a:lnTo>
                      <a:pt x="121" y="2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Freeform 1736"/>
              <p:cNvSpPr>
                <a:spLocks noEditPoints="1"/>
              </p:cNvSpPr>
              <p:nvPr/>
            </p:nvSpPr>
            <p:spPr bwMode="auto">
              <a:xfrm>
                <a:off x="1485900" y="1644650"/>
                <a:ext cx="125413" cy="92075"/>
              </a:xfrm>
              <a:custGeom>
                <a:avLst/>
                <a:gdLst/>
                <a:ahLst/>
                <a:cxnLst>
                  <a:cxn ang="0">
                    <a:pos x="7" y="53"/>
                  </a:cxn>
                  <a:cxn ang="0">
                    <a:pos x="7" y="54"/>
                  </a:cxn>
                  <a:cxn ang="0">
                    <a:pos x="0" y="58"/>
                  </a:cxn>
                  <a:cxn ang="0">
                    <a:pos x="7" y="53"/>
                  </a:cxn>
                  <a:cxn ang="0">
                    <a:pos x="30" y="37"/>
                  </a:cxn>
                  <a:cxn ang="0">
                    <a:pos x="32" y="37"/>
                  </a:cxn>
                  <a:cxn ang="0">
                    <a:pos x="32" y="37"/>
                  </a:cxn>
                  <a:cxn ang="0">
                    <a:pos x="32" y="38"/>
                  </a:cxn>
                  <a:cxn ang="0">
                    <a:pos x="31" y="39"/>
                  </a:cxn>
                  <a:cxn ang="0">
                    <a:pos x="31" y="37"/>
                  </a:cxn>
                  <a:cxn ang="0">
                    <a:pos x="26" y="41"/>
                  </a:cxn>
                  <a:cxn ang="0">
                    <a:pos x="20" y="44"/>
                  </a:cxn>
                  <a:cxn ang="0">
                    <a:pos x="18" y="45"/>
                  </a:cxn>
                  <a:cxn ang="0">
                    <a:pos x="29" y="37"/>
                  </a:cxn>
                  <a:cxn ang="0">
                    <a:pos x="30" y="37"/>
                  </a:cxn>
                  <a:cxn ang="0">
                    <a:pos x="79" y="0"/>
                  </a:cxn>
                  <a:cxn ang="0">
                    <a:pos x="73" y="6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3" y="20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3" y="20"/>
                  </a:cxn>
                  <a:cxn ang="0">
                    <a:pos x="45" y="27"/>
                  </a:cxn>
                  <a:cxn ang="0">
                    <a:pos x="36" y="33"/>
                  </a:cxn>
                  <a:cxn ang="0">
                    <a:pos x="34" y="34"/>
                  </a:cxn>
                  <a:cxn ang="0">
                    <a:pos x="40" y="29"/>
                  </a:cxn>
                  <a:cxn ang="0">
                    <a:pos x="79" y="0"/>
                  </a:cxn>
                </a:cxnLst>
                <a:rect l="0" t="0" r="r" b="b"/>
                <a:pathLst>
                  <a:path w="79" h="58">
                    <a:moveTo>
                      <a:pt x="7" y="53"/>
                    </a:moveTo>
                    <a:lnTo>
                      <a:pt x="7" y="54"/>
                    </a:lnTo>
                    <a:lnTo>
                      <a:pt x="0" y="58"/>
                    </a:lnTo>
                    <a:lnTo>
                      <a:pt x="7" y="53"/>
                    </a:lnTo>
                    <a:close/>
                    <a:moveTo>
                      <a:pt x="30" y="37"/>
                    </a:moveTo>
                    <a:lnTo>
                      <a:pt x="32" y="37"/>
                    </a:lnTo>
                    <a:lnTo>
                      <a:pt x="32" y="37"/>
                    </a:lnTo>
                    <a:lnTo>
                      <a:pt x="32" y="38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26" y="41"/>
                    </a:lnTo>
                    <a:lnTo>
                      <a:pt x="20" y="44"/>
                    </a:lnTo>
                    <a:lnTo>
                      <a:pt x="18" y="45"/>
                    </a:lnTo>
                    <a:lnTo>
                      <a:pt x="29" y="37"/>
                    </a:lnTo>
                    <a:lnTo>
                      <a:pt x="30" y="37"/>
                    </a:lnTo>
                    <a:close/>
                    <a:moveTo>
                      <a:pt x="79" y="0"/>
                    </a:moveTo>
                    <a:lnTo>
                      <a:pt x="73" y="6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45" y="27"/>
                    </a:lnTo>
                    <a:lnTo>
                      <a:pt x="36" y="33"/>
                    </a:lnTo>
                    <a:lnTo>
                      <a:pt x="34" y="34"/>
                    </a:lnTo>
                    <a:lnTo>
                      <a:pt x="40" y="2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Freeform 1737"/>
              <p:cNvSpPr>
                <a:spLocks/>
              </p:cNvSpPr>
              <p:nvPr/>
            </p:nvSpPr>
            <p:spPr bwMode="auto">
              <a:xfrm>
                <a:off x="828675" y="1704975"/>
                <a:ext cx="4763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Freeform 1738"/>
              <p:cNvSpPr>
                <a:spLocks/>
              </p:cNvSpPr>
              <p:nvPr/>
            </p:nvSpPr>
            <p:spPr bwMode="auto">
              <a:xfrm>
                <a:off x="636588" y="14859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AC14"/>
              </a:solidFill>
              <a:ln w="0">
                <a:solidFill>
                  <a:srgbClr val="CDAC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Freeform 1739"/>
              <p:cNvSpPr>
                <a:spLocks/>
              </p:cNvSpPr>
              <p:nvPr/>
            </p:nvSpPr>
            <p:spPr bwMode="auto">
              <a:xfrm>
                <a:off x="630238" y="1485900"/>
                <a:ext cx="11113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7" y="6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lnTo>
                      <a:pt x="6" y="5"/>
                    </a:lnTo>
                    <a:lnTo>
                      <a:pt x="7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DAC13"/>
              </a:solidFill>
              <a:ln w="0">
                <a:solidFill>
                  <a:srgbClr val="CDAC1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Freeform 1740"/>
              <p:cNvSpPr>
                <a:spLocks/>
              </p:cNvSpPr>
              <p:nvPr/>
            </p:nvSpPr>
            <p:spPr bwMode="auto">
              <a:xfrm>
                <a:off x="631825" y="1495425"/>
                <a:ext cx="12700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4"/>
                  </a:cxn>
                  <a:cxn ang="0">
                    <a:pos x="8" y="5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7" y="4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DAC13"/>
              </a:solidFill>
              <a:ln w="0">
                <a:solidFill>
                  <a:srgbClr val="CDAC1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Freeform 1741"/>
              <p:cNvSpPr>
                <a:spLocks/>
              </p:cNvSpPr>
              <p:nvPr/>
            </p:nvSpPr>
            <p:spPr bwMode="auto">
              <a:xfrm>
                <a:off x="638175" y="1503363"/>
                <a:ext cx="95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5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Freeform 1742"/>
              <p:cNvSpPr>
                <a:spLocks/>
              </p:cNvSpPr>
              <p:nvPr/>
            </p:nvSpPr>
            <p:spPr bwMode="auto">
              <a:xfrm>
                <a:off x="642938" y="1511300"/>
                <a:ext cx="9525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3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3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Freeform 1743"/>
              <p:cNvSpPr>
                <a:spLocks/>
              </p:cNvSpPr>
              <p:nvPr/>
            </p:nvSpPr>
            <p:spPr bwMode="auto">
              <a:xfrm>
                <a:off x="647700" y="1519238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Freeform 1744"/>
              <p:cNvSpPr>
                <a:spLocks/>
              </p:cNvSpPr>
              <p:nvPr/>
            </p:nvSpPr>
            <p:spPr bwMode="auto">
              <a:xfrm>
                <a:off x="655638" y="1528763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Freeform 1745"/>
              <p:cNvSpPr>
                <a:spLocks/>
              </p:cNvSpPr>
              <p:nvPr/>
            </p:nvSpPr>
            <p:spPr bwMode="auto">
              <a:xfrm>
                <a:off x="636588" y="14859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B42A"/>
              </a:solidFill>
              <a:ln w="0">
                <a:solidFill>
                  <a:srgbClr val="D2B42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Freeform 1746"/>
              <p:cNvSpPr>
                <a:spLocks/>
              </p:cNvSpPr>
              <p:nvPr/>
            </p:nvSpPr>
            <p:spPr bwMode="auto">
              <a:xfrm>
                <a:off x="630238" y="1485900"/>
                <a:ext cx="11113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7" y="6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lnTo>
                      <a:pt x="6" y="5"/>
                    </a:lnTo>
                    <a:lnTo>
                      <a:pt x="7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Freeform 1747"/>
              <p:cNvSpPr>
                <a:spLocks/>
              </p:cNvSpPr>
              <p:nvPr/>
            </p:nvSpPr>
            <p:spPr bwMode="auto">
              <a:xfrm>
                <a:off x="631825" y="1495425"/>
                <a:ext cx="12700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4"/>
                  </a:cxn>
                  <a:cxn ang="0">
                    <a:pos x="8" y="5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7" y="4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Freeform 1748"/>
              <p:cNvSpPr>
                <a:spLocks/>
              </p:cNvSpPr>
              <p:nvPr/>
            </p:nvSpPr>
            <p:spPr bwMode="auto">
              <a:xfrm>
                <a:off x="638175" y="1503363"/>
                <a:ext cx="95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5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B227"/>
              </a:solidFill>
              <a:ln w="0">
                <a:solidFill>
                  <a:srgbClr val="D1B2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Freeform 1749"/>
              <p:cNvSpPr>
                <a:spLocks/>
              </p:cNvSpPr>
              <p:nvPr/>
            </p:nvSpPr>
            <p:spPr bwMode="auto">
              <a:xfrm>
                <a:off x="642938" y="1511300"/>
                <a:ext cx="9525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3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3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B226"/>
              </a:solidFill>
              <a:ln w="0">
                <a:solidFill>
                  <a:srgbClr val="D1B2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Freeform 1750"/>
              <p:cNvSpPr>
                <a:spLocks/>
              </p:cNvSpPr>
              <p:nvPr/>
            </p:nvSpPr>
            <p:spPr bwMode="auto">
              <a:xfrm>
                <a:off x="647700" y="1519238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Freeform 1751"/>
              <p:cNvSpPr>
                <a:spLocks/>
              </p:cNvSpPr>
              <p:nvPr/>
            </p:nvSpPr>
            <p:spPr bwMode="auto">
              <a:xfrm>
                <a:off x="655638" y="1528763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Rectangle 1752"/>
              <p:cNvSpPr>
                <a:spLocks noChangeArrowheads="1"/>
              </p:cNvSpPr>
              <p:nvPr/>
            </p:nvSpPr>
            <p:spPr bwMode="auto">
              <a:xfrm>
                <a:off x="796925" y="1673225"/>
                <a:ext cx="1588" cy="1588"/>
              </a:xfrm>
              <a:prstGeom prst="rect">
                <a:avLst/>
              </a:pr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Freeform 1753"/>
              <p:cNvSpPr>
                <a:spLocks/>
              </p:cNvSpPr>
              <p:nvPr/>
            </p:nvSpPr>
            <p:spPr bwMode="auto">
              <a:xfrm>
                <a:off x="793750" y="1673225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5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Freeform 1754"/>
              <p:cNvSpPr>
                <a:spLocks/>
              </p:cNvSpPr>
              <p:nvPr/>
            </p:nvSpPr>
            <p:spPr bwMode="auto">
              <a:xfrm>
                <a:off x="796925" y="1681163"/>
                <a:ext cx="14288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1755"/>
              <p:cNvSpPr>
                <a:spLocks/>
              </p:cNvSpPr>
              <p:nvPr/>
            </p:nvSpPr>
            <p:spPr bwMode="auto">
              <a:xfrm>
                <a:off x="806450" y="1687513"/>
                <a:ext cx="14288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8" y="5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Freeform 1756"/>
              <p:cNvSpPr>
                <a:spLocks/>
              </p:cNvSpPr>
              <p:nvPr/>
            </p:nvSpPr>
            <p:spPr bwMode="auto">
              <a:xfrm>
                <a:off x="815975" y="1695450"/>
                <a:ext cx="14288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Freeform 1757"/>
              <p:cNvSpPr>
                <a:spLocks/>
              </p:cNvSpPr>
              <p:nvPr/>
            </p:nvSpPr>
            <p:spPr bwMode="auto">
              <a:xfrm>
                <a:off x="825500" y="1703388"/>
                <a:ext cx="7938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Rectangle 1758"/>
              <p:cNvSpPr>
                <a:spLocks noChangeArrowheads="1"/>
              </p:cNvSpPr>
              <p:nvPr/>
            </p:nvSpPr>
            <p:spPr bwMode="auto">
              <a:xfrm>
                <a:off x="796925" y="1673225"/>
                <a:ext cx="1588" cy="1588"/>
              </a:xfrm>
              <a:prstGeom prst="rect">
                <a:avLst/>
              </a:prstGeom>
              <a:solidFill>
                <a:srgbClr val="CDAC13"/>
              </a:solidFill>
              <a:ln w="0">
                <a:solidFill>
                  <a:srgbClr val="CDAC1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1759"/>
              <p:cNvSpPr>
                <a:spLocks/>
              </p:cNvSpPr>
              <p:nvPr/>
            </p:nvSpPr>
            <p:spPr bwMode="auto">
              <a:xfrm>
                <a:off x="793750" y="1673225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5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Freeform 1760"/>
              <p:cNvSpPr>
                <a:spLocks/>
              </p:cNvSpPr>
              <p:nvPr/>
            </p:nvSpPr>
            <p:spPr bwMode="auto">
              <a:xfrm>
                <a:off x="796925" y="1681163"/>
                <a:ext cx="15875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6">
                    <a:moveTo>
                      <a:pt x="5" y="0"/>
                    </a:moveTo>
                    <a:lnTo>
                      <a:pt x="7" y="3"/>
                    </a:lnTo>
                    <a:lnTo>
                      <a:pt x="10" y="5"/>
                    </a:lnTo>
                    <a:lnTo>
                      <a:pt x="6" y="6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Freeform 1761"/>
              <p:cNvSpPr>
                <a:spLocks/>
              </p:cNvSpPr>
              <p:nvPr/>
            </p:nvSpPr>
            <p:spPr bwMode="auto">
              <a:xfrm>
                <a:off x="806450" y="1689100"/>
                <a:ext cx="14288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lnTo>
                      <a:pt x="8" y="4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Freeform 1762"/>
              <p:cNvSpPr>
                <a:spLocks/>
              </p:cNvSpPr>
              <p:nvPr/>
            </p:nvSpPr>
            <p:spPr bwMode="auto">
              <a:xfrm>
                <a:off x="815975" y="1695450"/>
                <a:ext cx="14288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Freeform 1763"/>
              <p:cNvSpPr>
                <a:spLocks/>
              </p:cNvSpPr>
              <p:nvPr/>
            </p:nvSpPr>
            <p:spPr bwMode="auto">
              <a:xfrm>
                <a:off x="825500" y="1703388"/>
                <a:ext cx="7938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Freeform 1764"/>
              <p:cNvSpPr>
                <a:spLocks/>
              </p:cNvSpPr>
              <p:nvPr/>
            </p:nvSpPr>
            <p:spPr bwMode="auto">
              <a:xfrm>
                <a:off x="660400" y="1527175"/>
                <a:ext cx="1588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Freeform 1765"/>
              <p:cNvSpPr>
                <a:spLocks/>
              </p:cNvSpPr>
              <p:nvPr/>
            </p:nvSpPr>
            <p:spPr bwMode="auto">
              <a:xfrm>
                <a:off x="658813" y="1528763"/>
                <a:ext cx="6350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Freeform 1766"/>
              <p:cNvSpPr>
                <a:spLocks/>
              </p:cNvSpPr>
              <p:nvPr/>
            </p:nvSpPr>
            <p:spPr bwMode="auto">
              <a:xfrm>
                <a:off x="658813" y="1536700"/>
                <a:ext cx="952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5" y="3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Freeform 1767"/>
              <p:cNvSpPr>
                <a:spLocks/>
              </p:cNvSpPr>
              <p:nvPr/>
            </p:nvSpPr>
            <p:spPr bwMode="auto">
              <a:xfrm>
                <a:off x="663575" y="1544638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5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1768"/>
              <p:cNvSpPr>
                <a:spLocks/>
              </p:cNvSpPr>
              <p:nvPr/>
            </p:nvSpPr>
            <p:spPr bwMode="auto">
              <a:xfrm>
                <a:off x="669925" y="1552575"/>
                <a:ext cx="9525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Freeform 1769"/>
              <p:cNvSpPr>
                <a:spLocks/>
              </p:cNvSpPr>
              <p:nvPr/>
            </p:nvSpPr>
            <p:spPr bwMode="auto">
              <a:xfrm>
                <a:off x="676275" y="1560513"/>
                <a:ext cx="11113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7" y="5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Freeform 1770"/>
              <p:cNvSpPr>
                <a:spLocks/>
              </p:cNvSpPr>
              <p:nvPr/>
            </p:nvSpPr>
            <p:spPr bwMode="auto">
              <a:xfrm>
                <a:off x="682625" y="1568450"/>
                <a:ext cx="4763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Freeform 1771"/>
              <p:cNvSpPr>
                <a:spLocks/>
              </p:cNvSpPr>
              <p:nvPr/>
            </p:nvSpPr>
            <p:spPr bwMode="auto">
              <a:xfrm>
                <a:off x="660400" y="1527175"/>
                <a:ext cx="1588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Freeform 1772"/>
              <p:cNvSpPr>
                <a:spLocks/>
              </p:cNvSpPr>
              <p:nvPr/>
            </p:nvSpPr>
            <p:spPr bwMode="auto">
              <a:xfrm>
                <a:off x="658813" y="1528763"/>
                <a:ext cx="6350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Freeform 1773"/>
              <p:cNvSpPr>
                <a:spLocks/>
              </p:cNvSpPr>
              <p:nvPr/>
            </p:nvSpPr>
            <p:spPr bwMode="auto">
              <a:xfrm>
                <a:off x="658813" y="1536700"/>
                <a:ext cx="9525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5" y="3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Freeform 1774"/>
              <p:cNvSpPr>
                <a:spLocks/>
              </p:cNvSpPr>
              <p:nvPr/>
            </p:nvSpPr>
            <p:spPr bwMode="auto">
              <a:xfrm>
                <a:off x="663575" y="1544638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5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Freeform 1775"/>
              <p:cNvSpPr>
                <a:spLocks/>
              </p:cNvSpPr>
              <p:nvPr/>
            </p:nvSpPr>
            <p:spPr bwMode="auto">
              <a:xfrm>
                <a:off x="669925" y="1552575"/>
                <a:ext cx="9525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4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Freeform 1776"/>
              <p:cNvSpPr>
                <a:spLocks/>
              </p:cNvSpPr>
              <p:nvPr/>
            </p:nvSpPr>
            <p:spPr bwMode="auto">
              <a:xfrm>
                <a:off x="676275" y="1560513"/>
                <a:ext cx="11113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lnTo>
                      <a:pt x="7" y="5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Freeform 1777"/>
              <p:cNvSpPr>
                <a:spLocks/>
              </p:cNvSpPr>
              <p:nvPr/>
            </p:nvSpPr>
            <p:spPr bwMode="auto">
              <a:xfrm>
                <a:off x="682625" y="1568450"/>
                <a:ext cx="4763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Freeform 1778"/>
              <p:cNvSpPr>
                <a:spLocks/>
              </p:cNvSpPr>
              <p:nvPr/>
            </p:nvSpPr>
            <p:spPr bwMode="auto">
              <a:xfrm>
                <a:off x="1012825" y="1782763"/>
                <a:ext cx="7938" cy="63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Freeform 1779"/>
              <p:cNvSpPr>
                <a:spLocks/>
              </p:cNvSpPr>
              <p:nvPr/>
            </p:nvSpPr>
            <p:spPr bwMode="auto">
              <a:xfrm>
                <a:off x="1012825" y="1785938"/>
                <a:ext cx="20638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9" y="5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</a:cxnLst>
                <a:rect l="0" t="0" r="r" b="b"/>
                <a:pathLst>
                  <a:path w="13" h="5">
                    <a:moveTo>
                      <a:pt x="5" y="0"/>
                    </a:moveTo>
                    <a:lnTo>
                      <a:pt x="10" y="2"/>
                    </a:lnTo>
                    <a:lnTo>
                      <a:pt x="13" y="4"/>
                    </a:lnTo>
                    <a:lnTo>
                      <a:pt x="9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Freeform 1780"/>
              <p:cNvSpPr>
                <a:spLocks/>
              </p:cNvSpPr>
              <p:nvPr/>
            </p:nvSpPr>
            <p:spPr bwMode="auto">
              <a:xfrm>
                <a:off x="1027113" y="1792288"/>
                <a:ext cx="20638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3">
                    <a:moveTo>
                      <a:pt x="4" y="0"/>
                    </a:moveTo>
                    <a:lnTo>
                      <a:pt x="11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Freeform 1781"/>
              <p:cNvSpPr>
                <a:spLocks/>
              </p:cNvSpPr>
              <p:nvPr/>
            </p:nvSpPr>
            <p:spPr bwMode="auto">
              <a:xfrm>
                <a:off x="1041400" y="1795463"/>
                <a:ext cx="17463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3">
                    <a:moveTo>
                      <a:pt x="4" y="0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Freeform 1782"/>
              <p:cNvSpPr>
                <a:spLocks/>
              </p:cNvSpPr>
              <p:nvPr/>
            </p:nvSpPr>
            <p:spPr bwMode="auto">
              <a:xfrm>
                <a:off x="1012825" y="1782763"/>
                <a:ext cx="7938" cy="63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Freeform 1783"/>
              <p:cNvSpPr>
                <a:spLocks/>
              </p:cNvSpPr>
              <p:nvPr/>
            </p:nvSpPr>
            <p:spPr bwMode="auto">
              <a:xfrm>
                <a:off x="1012825" y="1785938"/>
                <a:ext cx="20638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9" y="5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</a:cxnLst>
                <a:rect l="0" t="0" r="r" b="b"/>
                <a:pathLst>
                  <a:path w="13" h="5">
                    <a:moveTo>
                      <a:pt x="5" y="0"/>
                    </a:moveTo>
                    <a:lnTo>
                      <a:pt x="10" y="2"/>
                    </a:lnTo>
                    <a:lnTo>
                      <a:pt x="13" y="4"/>
                    </a:lnTo>
                    <a:lnTo>
                      <a:pt x="9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Freeform 1784"/>
              <p:cNvSpPr>
                <a:spLocks/>
              </p:cNvSpPr>
              <p:nvPr/>
            </p:nvSpPr>
            <p:spPr bwMode="auto">
              <a:xfrm>
                <a:off x="1027113" y="1792288"/>
                <a:ext cx="20638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13" h="3">
                    <a:moveTo>
                      <a:pt x="4" y="0"/>
                    </a:moveTo>
                    <a:lnTo>
                      <a:pt x="11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Freeform 1785"/>
              <p:cNvSpPr>
                <a:spLocks/>
              </p:cNvSpPr>
              <p:nvPr/>
            </p:nvSpPr>
            <p:spPr bwMode="auto">
              <a:xfrm>
                <a:off x="1041400" y="1795463"/>
                <a:ext cx="17463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3">
                    <a:moveTo>
                      <a:pt x="4" y="0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1786"/>
              <p:cNvSpPr>
                <a:spLocks/>
              </p:cNvSpPr>
              <p:nvPr/>
            </p:nvSpPr>
            <p:spPr bwMode="auto">
              <a:xfrm>
                <a:off x="830263" y="1700213"/>
                <a:ext cx="3175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1787"/>
              <p:cNvSpPr>
                <a:spLocks/>
              </p:cNvSpPr>
              <p:nvPr/>
            </p:nvSpPr>
            <p:spPr bwMode="auto">
              <a:xfrm>
                <a:off x="831850" y="1701800"/>
                <a:ext cx="952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6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1788"/>
              <p:cNvSpPr>
                <a:spLocks/>
              </p:cNvSpPr>
              <p:nvPr/>
            </p:nvSpPr>
            <p:spPr bwMode="auto">
              <a:xfrm>
                <a:off x="836613" y="1709738"/>
                <a:ext cx="12700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lnTo>
                      <a:pt x="4" y="1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Freeform 1789"/>
              <p:cNvSpPr>
                <a:spLocks/>
              </p:cNvSpPr>
              <p:nvPr/>
            </p:nvSpPr>
            <p:spPr bwMode="auto">
              <a:xfrm>
                <a:off x="846138" y="1716088"/>
                <a:ext cx="1428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1991"/>
            <p:cNvGrpSpPr>
              <a:grpSpLocks/>
            </p:cNvGrpSpPr>
            <p:nvPr/>
          </p:nvGrpSpPr>
          <p:grpSpPr bwMode="auto">
            <a:xfrm>
              <a:off x="147638" y="76200"/>
              <a:ext cx="2065338" cy="1733550"/>
              <a:chOff x="93" y="48"/>
              <a:chExt cx="1301" cy="1092"/>
            </a:xfrm>
          </p:grpSpPr>
          <p:sp>
            <p:nvSpPr>
              <p:cNvPr id="1786" name="Freeform 1791"/>
              <p:cNvSpPr>
                <a:spLocks/>
              </p:cNvSpPr>
              <p:nvPr/>
            </p:nvSpPr>
            <p:spPr bwMode="auto">
              <a:xfrm>
                <a:off x="540" y="1085"/>
                <a:ext cx="10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0" h="5">
                    <a:moveTo>
                      <a:pt x="2" y="0"/>
                    </a:moveTo>
                    <a:lnTo>
                      <a:pt x="10" y="4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1792"/>
              <p:cNvSpPr>
                <a:spLocks noEditPoints="1"/>
              </p:cNvSpPr>
              <p:nvPr/>
            </p:nvSpPr>
            <p:spPr bwMode="auto">
              <a:xfrm>
                <a:off x="546" y="1089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  <a:moveTo>
                      <a:pt x="4" y="0"/>
                    </a:move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1793"/>
              <p:cNvSpPr>
                <a:spLocks/>
              </p:cNvSpPr>
              <p:nvPr/>
            </p:nvSpPr>
            <p:spPr bwMode="auto">
              <a:xfrm>
                <a:off x="523" y="1071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1794"/>
              <p:cNvSpPr>
                <a:spLocks/>
              </p:cNvSpPr>
              <p:nvPr/>
            </p:nvSpPr>
            <p:spPr bwMode="auto">
              <a:xfrm>
                <a:off x="524" y="1072"/>
                <a:ext cx="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6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1795"/>
              <p:cNvSpPr>
                <a:spLocks/>
              </p:cNvSpPr>
              <p:nvPr/>
            </p:nvSpPr>
            <p:spPr bwMode="auto">
              <a:xfrm>
                <a:off x="527" y="1077"/>
                <a:ext cx="8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lnTo>
                      <a:pt x="4" y="1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1796"/>
              <p:cNvSpPr>
                <a:spLocks/>
              </p:cNvSpPr>
              <p:nvPr/>
            </p:nvSpPr>
            <p:spPr bwMode="auto">
              <a:xfrm>
                <a:off x="533" y="1081"/>
                <a:ext cx="9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1797"/>
              <p:cNvSpPr>
                <a:spLocks/>
              </p:cNvSpPr>
              <p:nvPr/>
            </p:nvSpPr>
            <p:spPr bwMode="auto">
              <a:xfrm>
                <a:off x="540" y="1085"/>
                <a:ext cx="10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0" h="5">
                    <a:moveTo>
                      <a:pt x="2" y="0"/>
                    </a:moveTo>
                    <a:lnTo>
                      <a:pt x="10" y="4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1798"/>
              <p:cNvSpPr>
                <a:spLocks noEditPoints="1"/>
              </p:cNvSpPr>
              <p:nvPr/>
            </p:nvSpPr>
            <p:spPr bwMode="auto">
              <a:xfrm>
                <a:off x="546" y="1089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  <a:moveTo>
                      <a:pt x="4" y="0"/>
                    </a:move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1799"/>
              <p:cNvSpPr>
                <a:spLocks/>
              </p:cNvSpPr>
              <p:nvPr/>
            </p:nvSpPr>
            <p:spPr bwMode="auto">
              <a:xfrm>
                <a:off x="524" y="107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1800"/>
              <p:cNvSpPr>
                <a:spLocks/>
              </p:cNvSpPr>
              <p:nvPr/>
            </p:nvSpPr>
            <p:spPr bwMode="auto">
              <a:xfrm>
                <a:off x="524" y="107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1801"/>
              <p:cNvSpPr>
                <a:spLocks/>
              </p:cNvSpPr>
              <p:nvPr/>
            </p:nvSpPr>
            <p:spPr bwMode="auto">
              <a:xfrm>
                <a:off x="524" y="107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1802"/>
              <p:cNvSpPr>
                <a:spLocks/>
              </p:cNvSpPr>
              <p:nvPr/>
            </p:nvSpPr>
            <p:spPr bwMode="auto">
              <a:xfrm>
                <a:off x="795" y="1134"/>
                <a:ext cx="14" cy="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4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0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6" y="4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1803"/>
              <p:cNvSpPr>
                <a:spLocks/>
              </p:cNvSpPr>
              <p:nvPr/>
            </p:nvSpPr>
            <p:spPr bwMode="auto">
              <a:xfrm>
                <a:off x="801" y="1133"/>
                <a:ext cx="23" cy="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0" y="5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5" y="1"/>
                  </a:cxn>
                  <a:cxn ang="0">
                    <a:pos x="19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5">
                    <a:moveTo>
                      <a:pt x="23" y="0"/>
                    </a:moveTo>
                    <a:lnTo>
                      <a:pt x="23" y="0"/>
                    </a:lnTo>
                    <a:lnTo>
                      <a:pt x="18" y="2"/>
                    </a:lnTo>
                    <a:lnTo>
                      <a:pt x="0" y="5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1804"/>
              <p:cNvSpPr>
                <a:spLocks/>
              </p:cNvSpPr>
              <p:nvPr/>
            </p:nvSpPr>
            <p:spPr bwMode="auto">
              <a:xfrm>
                <a:off x="819" y="1133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1805"/>
              <p:cNvSpPr>
                <a:spLocks/>
              </p:cNvSpPr>
              <p:nvPr/>
            </p:nvSpPr>
            <p:spPr bwMode="auto">
              <a:xfrm>
                <a:off x="795" y="1134"/>
                <a:ext cx="14" cy="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4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0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6" y="4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1806"/>
              <p:cNvSpPr>
                <a:spLocks/>
              </p:cNvSpPr>
              <p:nvPr/>
            </p:nvSpPr>
            <p:spPr bwMode="auto">
              <a:xfrm>
                <a:off x="801" y="1133"/>
                <a:ext cx="23" cy="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0" y="5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5" y="1"/>
                  </a:cxn>
                  <a:cxn ang="0">
                    <a:pos x="19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5">
                    <a:moveTo>
                      <a:pt x="23" y="0"/>
                    </a:moveTo>
                    <a:lnTo>
                      <a:pt x="23" y="0"/>
                    </a:lnTo>
                    <a:lnTo>
                      <a:pt x="18" y="2"/>
                    </a:lnTo>
                    <a:lnTo>
                      <a:pt x="0" y="5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1807"/>
              <p:cNvSpPr>
                <a:spLocks/>
              </p:cNvSpPr>
              <p:nvPr/>
            </p:nvSpPr>
            <p:spPr bwMode="auto">
              <a:xfrm>
                <a:off x="819" y="1133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1808"/>
              <p:cNvSpPr>
                <a:spLocks/>
              </p:cNvSpPr>
              <p:nvPr/>
            </p:nvSpPr>
            <p:spPr bwMode="auto">
              <a:xfrm>
                <a:off x="670" y="11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1809"/>
              <p:cNvSpPr>
                <a:spLocks/>
              </p:cNvSpPr>
              <p:nvPr/>
            </p:nvSpPr>
            <p:spPr bwMode="auto">
              <a:xfrm>
                <a:off x="670" y="1133"/>
                <a:ext cx="13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3" y="2"/>
                  </a:cxn>
                  <a:cxn ang="0">
                    <a:pos x="7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3" h="3">
                    <a:moveTo>
                      <a:pt x="1" y="0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3" y="2"/>
                    </a:lnTo>
                    <a:lnTo>
                      <a:pt x="7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1810"/>
              <p:cNvSpPr>
                <a:spLocks/>
              </p:cNvSpPr>
              <p:nvPr/>
            </p:nvSpPr>
            <p:spPr bwMode="auto">
              <a:xfrm>
                <a:off x="677" y="1135"/>
                <a:ext cx="1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3">
                    <a:moveTo>
                      <a:pt x="6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1811"/>
              <p:cNvSpPr>
                <a:spLocks/>
              </p:cNvSpPr>
              <p:nvPr/>
            </p:nvSpPr>
            <p:spPr bwMode="auto">
              <a:xfrm>
                <a:off x="689" y="1137"/>
                <a:ext cx="9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3">
                    <a:moveTo>
                      <a:pt x="4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1812"/>
              <p:cNvSpPr>
                <a:spLocks/>
              </p:cNvSpPr>
              <p:nvPr/>
            </p:nvSpPr>
            <p:spPr bwMode="auto">
              <a:xfrm>
                <a:off x="670" y="11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1813"/>
              <p:cNvSpPr>
                <a:spLocks/>
              </p:cNvSpPr>
              <p:nvPr/>
            </p:nvSpPr>
            <p:spPr bwMode="auto">
              <a:xfrm>
                <a:off x="670" y="1133"/>
                <a:ext cx="13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3" y="2"/>
                  </a:cxn>
                  <a:cxn ang="0">
                    <a:pos x="7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3" y="2"/>
                    </a:lnTo>
                    <a:lnTo>
                      <a:pt x="7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1814"/>
              <p:cNvSpPr>
                <a:spLocks/>
              </p:cNvSpPr>
              <p:nvPr/>
            </p:nvSpPr>
            <p:spPr bwMode="auto">
              <a:xfrm>
                <a:off x="677" y="1135"/>
                <a:ext cx="1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16" h="3">
                    <a:moveTo>
                      <a:pt x="6" y="0"/>
                    </a:moveTo>
                    <a:lnTo>
                      <a:pt x="7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1815"/>
              <p:cNvSpPr>
                <a:spLocks/>
              </p:cNvSpPr>
              <p:nvPr/>
            </p:nvSpPr>
            <p:spPr bwMode="auto">
              <a:xfrm>
                <a:off x="689" y="1137"/>
                <a:ext cx="9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3">
                    <a:moveTo>
                      <a:pt x="4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1816"/>
              <p:cNvSpPr>
                <a:spLocks/>
              </p:cNvSpPr>
              <p:nvPr/>
            </p:nvSpPr>
            <p:spPr bwMode="auto">
              <a:xfrm>
                <a:off x="939" y="1081"/>
                <a:ext cx="15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lnTo>
                      <a:pt x="4" y="8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1817"/>
              <p:cNvSpPr>
                <a:spLocks/>
              </p:cNvSpPr>
              <p:nvPr/>
            </p:nvSpPr>
            <p:spPr bwMode="auto">
              <a:xfrm>
                <a:off x="943" y="1073"/>
                <a:ext cx="24" cy="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11" y="8"/>
                  </a:cxn>
                  <a:cxn ang="0">
                    <a:pos x="13" y="7"/>
                  </a:cxn>
                  <a:cxn ang="0">
                    <a:pos x="19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lnTo>
                      <a:pt x="24" y="2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9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1818"/>
              <p:cNvSpPr>
                <a:spLocks/>
              </p:cNvSpPr>
              <p:nvPr/>
            </p:nvSpPr>
            <p:spPr bwMode="auto">
              <a:xfrm>
                <a:off x="939" y="1081"/>
                <a:ext cx="15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lnTo>
                      <a:pt x="4" y="8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1819"/>
              <p:cNvSpPr>
                <a:spLocks/>
              </p:cNvSpPr>
              <p:nvPr/>
            </p:nvSpPr>
            <p:spPr bwMode="auto">
              <a:xfrm>
                <a:off x="943" y="1073"/>
                <a:ext cx="24" cy="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2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11" y="8"/>
                  </a:cxn>
                  <a:cxn ang="0">
                    <a:pos x="13" y="7"/>
                  </a:cxn>
                  <a:cxn ang="0">
                    <a:pos x="19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lnTo>
                      <a:pt x="24" y="2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9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1820"/>
              <p:cNvSpPr>
                <a:spLocks/>
              </p:cNvSpPr>
              <p:nvPr/>
            </p:nvSpPr>
            <p:spPr bwMode="auto">
              <a:xfrm>
                <a:off x="822" y="113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1821"/>
              <p:cNvSpPr>
                <a:spLocks/>
              </p:cNvSpPr>
              <p:nvPr/>
            </p:nvSpPr>
            <p:spPr bwMode="auto">
              <a:xfrm>
                <a:off x="825" y="1127"/>
                <a:ext cx="21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4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17" y="2"/>
                  </a:cxn>
                  <a:cxn ang="0">
                    <a:pos x="21" y="0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14" y="4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1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1822"/>
              <p:cNvSpPr>
                <a:spLocks/>
              </p:cNvSpPr>
              <p:nvPr/>
            </p:nvSpPr>
            <p:spPr bwMode="auto">
              <a:xfrm>
                <a:off x="839" y="1125"/>
                <a:ext cx="14" cy="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1"/>
                  </a:cxn>
                  <a:cxn ang="0">
                    <a:pos x="14" y="2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7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3" y="1"/>
                    </a:lnTo>
                    <a:lnTo>
                      <a:pt x="14" y="2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1823"/>
              <p:cNvSpPr>
                <a:spLocks/>
              </p:cNvSpPr>
              <p:nvPr/>
            </p:nvSpPr>
            <p:spPr bwMode="auto">
              <a:xfrm>
                <a:off x="822" y="113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1824"/>
              <p:cNvSpPr>
                <a:spLocks/>
              </p:cNvSpPr>
              <p:nvPr/>
            </p:nvSpPr>
            <p:spPr bwMode="auto">
              <a:xfrm>
                <a:off x="825" y="1127"/>
                <a:ext cx="21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4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17" y="2"/>
                  </a:cxn>
                  <a:cxn ang="0">
                    <a:pos x="21" y="0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14" y="4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1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1825"/>
              <p:cNvSpPr>
                <a:spLocks/>
              </p:cNvSpPr>
              <p:nvPr/>
            </p:nvSpPr>
            <p:spPr bwMode="auto">
              <a:xfrm>
                <a:off x="839" y="1125"/>
                <a:ext cx="14" cy="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1"/>
                  </a:cxn>
                  <a:cxn ang="0">
                    <a:pos x="14" y="2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7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3" y="1"/>
                    </a:lnTo>
                    <a:lnTo>
                      <a:pt x="14" y="2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1826"/>
              <p:cNvSpPr>
                <a:spLocks/>
              </p:cNvSpPr>
              <p:nvPr/>
            </p:nvSpPr>
            <p:spPr bwMode="auto">
              <a:xfrm>
                <a:off x="1055" y="964"/>
                <a:ext cx="21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13" y="13"/>
                  </a:cxn>
                  <a:cxn ang="0">
                    <a:pos x="3" y="23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4" y="20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20" y="0"/>
                  </a:cxn>
                </a:cxnLst>
                <a:rect l="0" t="0" r="r" b="b"/>
                <a:pathLst>
                  <a:path w="21" h="24">
                    <a:moveTo>
                      <a:pt x="20" y="0"/>
                    </a:moveTo>
                    <a:lnTo>
                      <a:pt x="20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13" y="1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4" y="20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1827"/>
              <p:cNvSpPr>
                <a:spLocks/>
              </p:cNvSpPr>
              <p:nvPr/>
            </p:nvSpPr>
            <p:spPr bwMode="auto">
              <a:xfrm>
                <a:off x="1058" y="977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1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1828"/>
              <p:cNvSpPr>
                <a:spLocks/>
              </p:cNvSpPr>
              <p:nvPr/>
            </p:nvSpPr>
            <p:spPr bwMode="auto">
              <a:xfrm>
                <a:off x="1055" y="964"/>
                <a:ext cx="21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13" y="13"/>
                  </a:cxn>
                  <a:cxn ang="0">
                    <a:pos x="3" y="23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4" y="20"/>
                  </a:cxn>
                  <a:cxn ang="0">
                    <a:pos x="8" y="16"/>
                  </a:cxn>
                  <a:cxn ang="0">
                    <a:pos x="15" y="8"/>
                  </a:cxn>
                  <a:cxn ang="0">
                    <a:pos x="20" y="0"/>
                  </a:cxn>
                </a:cxnLst>
                <a:rect l="0" t="0" r="r" b="b"/>
                <a:pathLst>
                  <a:path w="21" h="24">
                    <a:moveTo>
                      <a:pt x="20" y="0"/>
                    </a:moveTo>
                    <a:lnTo>
                      <a:pt x="20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13" y="1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4" y="20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1829"/>
              <p:cNvSpPr>
                <a:spLocks/>
              </p:cNvSpPr>
              <p:nvPr/>
            </p:nvSpPr>
            <p:spPr bwMode="auto">
              <a:xfrm>
                <a:off x="1058" y="977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1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1830"/>
              <p:cNvSpPr>
                <a:spLocks/>
              </p:cNvSpPr>
              <p:nvPr/>
            </p:nvSpPr>
            <p:spPr bwMode="auto">
              <a:xfrm>
                <a:off x="963" y="1070"/>
                <a:ext cx="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1831"/>
              <p:cNvSpPr>
                <a:spLocks noEditPoints="1"/>
              </p:cNvSpPr>
              <p:nvPr/>
            </p:nvSpPr>
            <p:spPr bwMode="auto">
              <a:xfrm>
                <a:off x="965" y="1056"/>
                <a:ext cx="26" cy="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16" y="7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5" y="0"/>
                  </a:cxn>
                </a:cxnLst>
                <a:rect l="0" t="0" r="r" b="b"/>
                <a:pathLst>
                  <a:path w="26" h="17">
                    <a:moveTo>
                      <a:pt x="24" y="0"/>
                    </a:move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16" y="7"/>
                    </a:lnTo>
                    <a:lnTo>
                      <a:pt x="24" y="0"/>
                    </a:lnTo>
                    <a:close/>
                    <a:moveTo>
                      <a:pt x="25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1832"/>
              <p:cNvSpPr>
                <a:spLocks/>
              </p:cNvSpPr>
              <p:nvPr/>
            </p:nvSpPr>
            <p:spPr bwMode="auto">
              <a:xfrm>
                <a:off x="963" y="1070"/>
                <a:ext cx="7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1833"/>
              <p:cNvSpPr>
                <a:spLocks noEditPoints="1"/>
              </p:cNvSpPr>
              <p:nvPr/>
            </p:nvSpPr>
            <p:spPr bwMode="auto">
              <a:xfrm>
                <a:off x="965" y="1056"/>
                <a:ext cx="26" cy="1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16" y="7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5" y="0"/>
                  </a:cxn>
                </a:cxnLst>
                <a:rect l="0" t="0" r="r" b="b"/>
                <a:pathLst>
                  <a:path w="26" h="17">
                    <a:moveTo>
                      <a:pt x="24" y="0"/>
                    </a:move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16" y="7"/>
                    </a:lnTo>
                    <a:lnTo>
                      <a:pt x="24" y="0"/>
                    </a:lnTo>
                    <a:close/>
                    <a:moveTo>
                      <a:pt x="25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1834"/>
              <p:cNvSpPr>
                <a:spLocks noEditPoints="1"/>
              </p:cNvSpPr>
              <p:nvPr/>
            </p:nvSpPr>
            <p:spPr bwMode="auto">
              <a:xfrm>
                <a:off x="1087" y="937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1835"/>
              <p:cNvSpPr>
                <a:spLocks/>
              </p:cNvSpPr>
              <p:nvPr/>
            </p:nvSpPr>
            <p:spPr bwMode="auto">
              <a:xfrm>
                <a:off x="1073" y="941"/>
                <a:ext cx="18" cy="2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8"/>
                  </a:cxn>
                  <a:cxn ang="0">
                    <a:pos x="8" y="17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21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7" y="14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22">
                    <a:moveTo>
                      <a:pt x="18" y="0"/>
                    </a:moveTo>
                    <a:lnTo>
                      <a:pt x="13" y="8"/>
                    </a:lnTo>
                    <a:lnTo>
                      <a:pt x="8" y="17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7" y="14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1836"/>
              <p:cNvSpPr>
                <a:spLocks/>
              </p:cNvSpPr>
              <p:nvPr/>
            </p:nvSpPr>
            <p:spPr bwMode="auto">
              <a:xfrm>
                <a:off x="1078" y="95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1837"/>
              <p:cNvSpPr>
                <a:spLocks noEditPoints="1"/>
              </p:cNvSpPr>
              <p:nvPr/>
            </p:nvSpPr>
            <p:spPr bwMode="auto">
              <a:xfrm>
                <a:off x="1087" y="937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1838"/>
              <p:cNvSpPr>
                <a:spLocks/>
              </p:cNvSpPr>
              <p:nvPr/>
            </p:nvSpPr>
            <p:spPr bwMode="auto">
              <a:xfrm>
                <a:off x="1073" y="941"/>
                <a:ext cx="18" cy="2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8"/>
                  </a:cxn>
                  <a:cxn ang="0">
                    <a:pos x="7" y="18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21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7" y="14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22">
                    <a:moveTo>
                      <a:pt x="18" y="0"/>
                    </a:moveTo>
                    <a:lnTo>
                      <a:pt x="13" y="8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7" y="14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1839"/>
              <p:cNvSpPr>
                <a:spLocks/>
              </p:cNvSpPr>
              <p:nvPr/>
            </p:nvSpPr>
            <p:spPr bwMode="auto">
              <a:xfrm>
                <a:off x="1078" y="959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6A000"/>
              </a:solidFill>
              <a:ln w="0">
                <a:solidFill>
                  <a:srgbClr val="C6A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1840"/>
              <p:cNvSpPr>
                <a:spLocks/>
              </p:cNvSpPr>
              <p:nvPr/>
            </p:nvSpPr>
            <p:spPr bwMode="auto">
              <a:xfrm>
                <a:off x="423" y="95"/>
                <a:ext cx="243" cy="317"/>
              </a:xfrm>
              <a:custGeom>
                <a:avLst/>
                <a:gdLst/>
                <a:ahLst/>
                <a:cxnLst>
                  <a:cxn ang="0">
                    <a:pos x="75" y="12"/>
                  </a:cxn>
                  <a:cxn ang="0">
                    <a:pos x="87" y="34"/>
                  </a:cxn>
                  <a:cxn ang="0">
                    <a:pos x="103" y="52"/>
                  </a:cxn>
                  <a:cxn ang="0">
                    <a:pos x="123" y="66"/>
                  </a:cxn>
                  <a:cxn ang="0">
                    <a:pos x="148" y="74"/>
                  </a:cxn>
                  <a:cxn ang="0">
                    <a:pos x="193" y="74"/>
                  </a:cxn>
                  <a:cxn ang="0">
                    <a:pos x="203" y="76"/>
                  </a:cxn>
                  <a:cxn ang="0">
                    <a:pos x="195" y="98"/>
                  </a:cxn>
                  <a:cxn ang="0">
                    <a:pos x="193" y="100"/>
                  </a:cxn>
                  <a:cxn ang="0">
                    <a:pos x="175" y="107"/>
                  </a:cxn>
                  <a:cxn ang="0">
                    <a:pos x="160" y="117"/>
                  </a:cxn>
                  <a:cxn ang="0">
                    <a:pos x="152" y="131"/>
                  </a:cxn>
                  <a:cxn ang="0">
                    <a:pos x="155" y="145"/>
                  </a:cxn>
                  <a:cxn ang="0">
                    <a:pos x="161" y="160"/>
                  </a:cxn>
                  <a:cxn ang="0">
                    <a:pos x="199" y="212"/>
                  </a:cxn>
                  <a:cxn ang="0">
                    <a:pos x="243" y="259"/>
                  </a:cxn>
                  <a:cxn ang="0">
                    <a:pos x="216" y="266"/>
                  </a:cxn>
                  <a:cxn ang="0">
                    <a:pos x="194" y="242"/>
                  </a:cxn>
                  <a:cxn ang="0">
                    <a:pos x="168" y="220"/>
                  </a:cxn>
                  <a:cxn ang="0">
                    <a:pos x="160" y="215"/>
                  </a:cxn>
                  <a:cxn ang="0">
                    <a:pos x="152" y="209"/>
                  </a:cxn>
                  <a:cxn ang="0">
                    <a:pos x="144" y="204"/>
                  </a:cxn>
                  <a:cxn ang="0">
                    <a:pos x="135" y="205"/>
                  </a:cxn>
                  <a:cxn ang="0">
                    <a:pos x="127" y="240"/>
                  </a:cxn>
                  <a:cxn ang="0">
                    <a:pos x="126" y="302"/>
                  </a:cxn>
                  <a:cxn ang="0">
                    <a:pos x="103" y="293"/>
                  </a:cxn>
                  <a:cxn ang="0">
                    <a:pos x="98" y="244"/>
                  </a:cxn>
                  <a:cxn ang="0">
                    <a:pos x="88" y="190"/>
                  </a:cxn>
                  <a:cxn ang="0">
                    <a:pos x="84" y="177"/>
                  </a:cxn>
                  <a:cxn ang="0">
                    <a:pos x="77" y="165"/>
                  </a:cxn>
                  <a:cxn ang="0">
                    <a:pos x="67" y="157"/>
                  </a:cxn>
                  <a:cxn ang="0">
                    <a:pos x="46" y="158"/>
                  </a:cxn>
                  <a:cxn ang="0">
                    <a:pos x="23" y="170"/>
                  </a:cxn>
                  <a:cxn ang="0">
                    <a:pos x="2" y="183"/>
                  </a:cxn>
                  <a:cxn ang="0">
                    <a:pos x="19" y="170"/>
                  </a:cxn>
                  <a:cxn ang="0">
                    <a:pos x="0" y="158"/>
                  </a:cxn>
                  <a:cxn ang="0">
                    <a:pos x="27" y="134"/>
                  </a:cxn>
                  <a:cxn ang="0">
                    <a:pos x="43" y="112"/>
                  </a:cxn>
                  <a:cxn ang="0">
                    <a:pos x="51" y="88"/>
                  </a:cxn>
                  <a:cxn ang="0">
                    <a:pos x="52" y="62"/>
                  </a:cxn>
                  <a:cxn ang="0">
                    <a:pos x="48" y="37"/>
                  </a:cxn>
                  <a:cxn ang="0">
                    <a:pos x="38" y="13"/>
                  </a:cxn>
                  <a:cxn ang="0">
                    <a:pos x="54" y="7"/>
                  </a:cxn>
                  <a:cxn ang="0">
                    <a:pos x="70" y="0"/>
                  </a:cxn>
                </a:cxnLst>
                <a:rect l="0" t="0" r="r" b="b"/>
                <a:pathLst>
                  <a:path w="243" h="317">
                    <a:moveTo>
                      <a:pt x="70" y="0"/>
                    </a:moveTo>
                    <a:lnTo>
                      <a:pt x="75" y="12"/>
                    </a:lnTo>
                    <a:lnTo>
                      <a:pt x="81" y="23"/>
                    </a:lnTo>
                    <a:lnTo>
                      <a:pt x="87" y="34"/>
                    </a:lnTo>
                    <a:lnTo>
                      <a:pt x="95" y="43"/>
                    </a:lnTo>
                    <a:lnTo>
                      <a:pt x="103" y="52"/>
                    </a:lnTo>
                    <a:lnTo>
                      <a:pt x="112" y="59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48" y="74"/>
                    </a:lnTo>
                    <a:lnTo>
                      <a:pt x="170" y="74"/>
                    </a:lnTo>
                    <a:lnTo>
                      <a:pt x="193" y="74"/>
                    </a:lnTo>
                    <a:lnTo>
                      <a:pt x="216" y="72"/>
                    </a:lnTo>
                    <a:lnTo>
                      <a:pt x="203" y="76"/>
                    </a:lnTo>
                    <a:lnTo>
                      <a:pt x="190" y="80"/>
                    </a:lnTo>
                    <a:lnTo>
                      <a:pt x="195" y="98"/>
                    </a:lnTo>
                    <a:lnTo>
                      <a:pt x="202" y="97"/>
                    </a:lnTo>
                    <a:lnTo>
                      <a:pt x="193" y="100"/>
                    </a:lnTo>
                    <a:lnTo>
                      <a:pt x="184" y="104"/>
                    </a:lnTo>
                    <a:lnTo>
                      <a:pt x="175" y="107"/>
                    </a:lnTo>
                    <a:lnTo>
                      <a:pt x="167" y="112"/>
                    </a:lnTo>
                    <a:lnTo>
                      <a:pt x="160" y="117"/>
                    </a:lnTo>
                    <a:lnTo>
                      <a:pt x="154" y="123"/>
                    </a:lnTo>
                    <a:lnTo>
                      <a:pt x="152" y="131"/>
                    </a:lnTo>
                    <a:lnTo>
                      <a:pt x="153" y="138"/>
                    </a:lnTo>
                    <a:lnTo>
                      <a:pt x="155" y="145"/>
                    </a:lnTo>
                    <a:lnTo>
                      <a:pt x="158" y="153"/>
                    </a:lnTo>
                    <a:lnTo>
                      <a:pt x="161" y="160"/>
                    </a:lnTo>
                    <a:lnTo>
                      <a:pt x="179" y="186"/>
                    </a:lnTo>
                    <a:lnTo>
                      <a:pt x="199" y="212"/>
                    </a:lnTo>
                    <a:lnTo>
                      <a:pt x="220" y="236"/>
                    </a:lnTo>
                    <a:lnTo>
                      <a:pt x="243" y="259"/>
                    </a:lnTo>
                    <a:lnTo>
                      <a:pt x="229" y="262"/>
                    </a:lnTo>
                    <a:lnTo>
                      <a:pt x="216" y="266"/>
                    </a:lnTo>
                    <a:lnTo>
                      <a:pt x="205" y="253"/>
                    </a:lnTo>
                    <a:lnTo>
                      <a:pt x="194" y="242"/>
                    </a:lnTo>
                    <a:lnTo>
                      <a:pt x="181" y="231"/>
                    </a:lnTo>
                    <a:lnTo>
                      <a:pt x="168" y="220"/>
                    </a:lnTo>
                    <a:lnTo>
                      <a:pt x="164" y="218"/>
                    </a:lnTo>
                    <a:lnTo>
                      <a:pt x="160" y="215"/>
                    </a:lnTo>
                    <a:lnTo>
                      <a:pt x="156" y="212"/>
                    </a:lnTo>
                    <a:lnTo>
                      <a:pt x="152" y="209"/>
                    </a:lnTo>
                    <a:lnTo>
                      <a:pt x="148" y="206"/>
                    </a:lnTo>
                    <a:lnTo>
                      <a:pt x="144" y="204"/>
                    </a:lnTo>
                    <a:lnTo>
                      <a:pt x="140" y="204"/>
                    </a:lnTo>
                    <a:lnTo>
                      <a:pt x="135" y="205"/>
                    </a:lnTo>
                    <a:lnTo>
                      <a:pt x="131" y="209"/>
                    </a:lnTo>
                    <a:lnTo>
                      <a:pt x="127" y="240"/>
                    </a:lnTo>
                    <a:lnTo>
                      <a:pt x="125" y="271"/>
                    </a:lnTo>
                    <a:lnTo>
                      <a:pt x="126" y="302"/>
                    </a:lnTo>
                    <a:lnTo>
                      <a:pt x="102" y="317"/>
                    </a:lnTo>
                    <a:lnTo>
                      <a:pt x="103" y="293"/>
                    </a:lnTo>
                    <a:lnTo>
                      <a:pt x="101" y="269"/>
                    </a:lnTo>
                    <a:lnTo>
                      <a:pt x="98" y="244"/>
                    </a:lnTo>
                    <a:lnTo>
                      <a:pt x="90" y="196"/>
                    </a:lnTo>
                    <a:lnTo>
                      <a:pt x="88" y="190"/>
                    </a:lnTo>
                    <a:lnTo>
                      <a:pt x="86" y="183"/>
                    </a:lnTo>
                    <a:lnTo>
                      <a:pt x="84" y="177"/>
                    </a:lnTo>
                    <a:lnTo>
                      <a:pt x="81" y="171"/>
                    </a:lnTo>
                    <a:lnTo>
                      <a:pt x="77" y="165"/>
                    </a:lnTo>
                    <a:lnTo>
                      <a:pt x="73" y="160"/>
                    </a:lnTo>
                    <a:lnTo>
                      <a:pt x="67" y="157"/>
                    </a:lnTo>
                    <a:lnTo>
                      <a:pt x="58" y="154"/>
                    </a:lnTo>
                    <a:lnTo>
                      <a:pt x="46" y="158"/>
                    </a:lnTo>
                    <a:lnTo>
                      <a:pt x="34" y="163"/>
                    </a:lnTo>
                    <a:lnTo>
                      <a:pt x="23" y="170"/>
                    </a:lnTo>
                    <a:lnTo>
                      <a:pt x="12" y="177"/>
                    </a:lnTo>
                    <a:lnTo>
                      <a:pt x="2" y="183"/>
                    </a:lnTo>
                    <a:lnTo>
                      <a:pt x="8" y="178"/>
                    </a:lnTo>
                    <a:lnTo>
                      <a:pt x="19" y="170"/>
                    </a:lnTo>
                    <a:lnTo>
                      <a:pt x="10" y="153"/>
                    </a:lnTo>
                    <a:lnTo>
                      <a:pt x="0" y="158"/>
                    </a:lnTo>
                    <a:lnTo>
                      <a:pt x="14" y="147"/>
                    </a:lnTo>
                    <a:lnTo>
                      <a:pt x="27" y="134"/>
                    </a:lnTo>
                    <a:lnTo>
                      <a:pt x="36" y="123"/>
                    </a:lnTo>
                    <a:lnTo>
                      <a:pt x="43" y="112"/>
                    </a:lnTo>
                    <a:lnTo>
                      <a:pt x="48" y="100"/>
                    </a:lnTo>
                    <a:lnTo>
                      <a:pt x="51" y="88"/>
                    </a:lnTo>
                    <a:lnTo>
                      <a:pt x="52" y="75"/>
                    </a:lnTo>
                    <a:lnTo>
                      <a:pt x="52" y="62"/>
                    </a:lnTo>
                    <a:lnTo>
                      <a:pt x="51" y="50"/>
                    </a:lnTo>
                    <a:lnTo>
                      <a:pt x="48" y="37"/>
                    </a:lnTo>
                    <a:lnTo>
                      <a:pt x="44" y="25"/>
                    </a:lnTo>
                    <a:lnTo>
                      <a:pt x="38" y="13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6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1841"/>
              <p:cNvSpPr>
                <a:spLocks/>
              </p:cNvSpPr>
              <p:nvPr/>
            </p:nvSpPr>
            <p:spPr bwMode="auto">
              <a:xfrm>
                <a:off x="237" y="242"/>
                <a:ext cx="283" cy="281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53" y="24"/>
                  </a:cxn>
                  <a:cxn ang="0">
                    <a:pos x="75" y="36"/>
                  </a:cxn>
                  <a:cxn ang="0">
                    <a:pos x="98" y="41"/>
                  </a:cxn>
                  <a:cxn ang="0">
                    <a:pos x="125" y="39"/>
                  </a:cxn>
                  <a:cxn ang="0">
                    <a:pos x="165" y="22"/>
                  </a:cxn>
                  <a:cxn ang="0">
                    <a:pos x="177" y="19"/>
                  </a:cxn>
                  <a:cxn ang="0">
                    <a:pos x="180" y="41"/>
                  </a:cxn>
                  <a:cxn ang="0">
                    <a:pos x="180" y="43"/>
                  </a:cxn>
                  <a:cxn ang="0">
                    <a:pos x="165" y="57"/>
                  </a:cxn>
                  <a:cxn ang="0">
                    <a:pos x="153" y="73"/>
                  </a:cxn>
                  <a:cxn ang="0">
                    <a:pos x="150" y="89"/>
                  </a:cxn>
                  <a:cxn ang="0">
                    <a:pos x="156" y="100"/>
                  </a:cxn>
                  <a:cxn ang="0">
                    <a:pos x="165" y="108"/>
                  </a:cxn>
                  <a:cxn ang="0">
                    <a:pos x="197" y="130"/>
                  </a:cxn>
                  <a:cxn ang="0">
                    <a:pos x="253" y="161"/>
                  </a:cxn>
                  <a:cxn ang="0">
                    <a:pos x="271" y="181"/>
                  </a:cxn>
                  <a:cxn ang="0">
                    <a:pos x="246" y="183"/>
                  </a:cxn>
                  <a:cxn ang="0">
                    <a:pos x="216" y="171"/>
                  </a:cxn>
                  <a:cxn ang="0">
                    <a:pos x="196" y="166"/>
                  </a:cxn>
                  <a:cxn ang="0">
                    <a:pos x="187" y="164"/>
                  </a:cxn>
                  <a:cxn ang="0">
                    <a:pos x="178" y="161"/>
                  </a:cxn>
                  <a:cxn ang="0">
                    <a:pos x="170" y="161"/>
                  </a:cxn>
                  <a:cxn ang="0">
                    <a:pos x="163" y="165"/>
                  </a:cxn>
                  <a:cxn ang="0">
                    <a:pos x="167" y="193"/>
                  </a:cxn>
                  <a:cxn ang="0">
                    <a:pos x="182" y="237"/>
                  </a:cxn>
                  <a:cxn ang="0">
                    <a:pos x="176" y="281"/>
                  </a:cxn>
                  <a:cxn ang="0">
                    <a:pos x="160" y="244"/>
                  </a:cxn>
                  <a:cxn ang="0">
                    <a:pos x="140" y="209"/>
                  </a:cxn>
                  <a:cxn ang="0">
                    <a:pos x="118" y="174"/>
                  </a:cxn>
                  <a:cxn ang="0">
                    <a:pos x="110" y="163"/>
                  </a:cxn>
                  <a:cxn ang="0">
                    <a:pos x="95" y="150"/>
                  </a:cxn>
                  <a:cxn ang="0">
                    <a:pos x="82" y="146"/>
                  </a:cxn>
                  <a:cxn ang="0">
                    <a:pos x="62" y="156"/>
                  </a:cxn>
                  <a:cxn ang="0">
                    <a:pos x="45" y="176"/>
                  </a:cxn>
                  <a:cxn ang="0">
                    <a:pos x="31" y="197"/>
                  </a:cxn>
                  <a:cxn ang="0">
                    <a:pos x="38" y="184"/>
                  </a:cxn>
                  <a:cxn ang="0">
                    <a:pos x="45" y="172"/>
                  </a:cxn>
                  <a:cxn ang="0">
                    <a:pos x="23" y="168"/>
                  </a:cxn>
                  <a:cxn ang="0">
                    <a:pos x="41" y="125"/>
                  </a:cxn>
                  <a:cxn ang="0">
                    <a:pos x="42" y="97"/>
                  </a:cxn>
                  <a:cxn ang="0">
                    <a:pos x="34" y="70"/>
                  </a:cxn>
                  <a:cxn ang="0">
                    <a:pos x="20" y="46"/>
                  </a:cxn>
                  <a:cxn ang="0">
                    <a:pos x="0" y="24"/>
                  </a:cxn>
                  <a:cxn ang="0">
                    <a:pos x="12" y="13"/>
                  </a:cxn>
                  <a:cxn ang="0">
                    <a:pos x="25" y="0"/>
                  </a:cxn>
                </a:cxnLst>
                <a:rect l="0" t="0" r="r" b="b"/>
                <a:pathLst>
                  <a:path w="283" h="281">
                    <a:moveTo>
                      <a:pt x="25" y="0"/>
                    </a:moveTo>
                    <a:lnTo>
                      <a:pt x="34" y="9"/>
                    </a:lnTo>
                    <a:lnTo>
                      <a:pt x="43" y="17"/>
                    </a:lnTo>
                    <a:lnTo>
                      <a:pt x="53" y="24"/>
                    </a:lnTo>
                    <a:lnTo>
                      <a:pt x="64" y="31"/>
                    </a:lnTo>
                    <a:lnTo>
                      <a:pt x="75" y="36"/>
                    </a:lnTo>
                    <a:lnTo>
                      <a:pt x="86" y="39"/>
                    </a:lnTo>
                    <a:lnTo>
                      <a:pt x="98" y="41"/>
                    </a:lnTo>
                    <a:lnTo>
                      <a:pt x="111" y="41"/>
                    </a:lnTo>
                    <a:lnTo>
                      <a:pt x="125" y="39"/>
                    </a:lnTo>
                    <a:lnTo>
                      <a:pt x="145" y="31"/>
                    </a:lnTo>
                    <a:lnTo>
                      <a:pt x="165" y="22"/>
                    </a:lnTo>
                    <a:lnTo>
                      <a:pt x="186" y="11"/>
                    </a:lnTo>
                    <a:lnTo>
                      <a:pt x="177" y="19"/>
                    </a:lnTo>
                    <a:lnTo>
                      <a:pt x="167" y="26"/>
                    </a:lnTo>
                    <a:lnTo>
                      <a:pt x="180" y="41"/>
                    </a:lnTo>
                    <a:lnTo>
                      <a:pt x="188" y="36"/>
                    </a:lnTo>
                    <a:lnTo>
                      <a:pt x="180" y="43"/>
                    </a:lnTo>
                    <a:lnTo>
                      <a:pt x="172" y="50"/>
                    </a:lnTo>
                    <a:lnTo>
                      <a:pt x="165" y="57"/>
                    </a:lnTo>
                    <a:lnTo>
                      <a:pt x="158" y="65"/>
                    </a:lnTo>
                    <a:lnTo>
                      <a:pt x="153" y="73"/>
                    </a:lnTo>
                    <a:lnTo>
                      <a:pt x="150" y="82"/>
                    </a:lnTo>
                    <a:lnTo>
                      <a:pt x="150" y="89"/>
                    </a:lnTo>
                    <a:lnTo>
                      <a:pt x="153" y="94"/>
                    </a:lnTo>
                    <a:lnTo>
                      <a:pt x="156" y="100"/>
                    </a:lnTo>
                    <a:lnTo>
                      <a:pt x="160" y="104"/>
                    </a:lnTo>
                    <a:lnTo>
                      <a:pt x="165" y="108"/>
                    </a:lnTo>
                    <a:lnTo>
                      <a:pt x="170" y="113"/>
                    </a:lnTo>
                    <a:lnTo>
                      <a:pt x="197" y="130"/>
                    </a:lnTo>
                    <a:lnTo>
                      <a:pt x="224" y="146"/>
                    </a:lnTo>
                    <a:lnTo>
                      <a:pt x="253" y="161"/>
                    </a:lnTo>
                    <a:lnTo>
                      <a:pt x="283" y="173"/>
                    </a:lnTo>
                    <a:lnTo>
                      <a:pt x="271" y="181"/>
                    </a:lnTo>
                    <a:lnTo>
                      <a:pt x="260" y="190"/>
                    </a:lnTo>
                    <a:lnTo>
                      <a:pt x="246" y="183"/>
                    </a:lnTo>
                    <a:lnTo>
                      <a:pt x="231" y="176"/>
                    </a:lnTo>
                    <a:lnTo>
                      <a:pt x="216" y="171"/>
                    </a:lnTo>
                    <a:lnTo>
                      <a:pt x="200" y="166"/>
                    </a:lnTo>
                    <a:lnTo>
                      <a:pt x="196" y="166"/>
                    </a:lnTo>
                    <a:lnTo>
                      <a:pt x="191" y="165"/>
                    </a:lnTo>
                    <a:lnTo>
                      <a:pt x="187" y="164"/>
                    </a:lnTo>
                    <a:lnTo>
                      <a:pt x="182" y="162"/>
                    </a:lnTo>
                    <a:lnTo>
                      <a:pt x="178" y="161"/>
                    </a:lnTo>
                    <a:lnTo>
                      <a:pt x="174" y="161"/>
                    </a:lnTo>
                    <a:lnTo>
                      <a:pt x="170" y="161"/>
                    </a:lnTo>
                    <a:lnTo>
                      <a:pt x="166" y="162"/>
                    </a:lnTo>
                    <a:lnTo>
                      <a:pt x="163" y="165"/>
                    </a:lnTo>
                    <a:lnTo>
                      <a:pt x="161" y="170"/>
                    </a:lnTo>
                    <a:lnTo>
                      <a:pt x="167" y="193"/>
                    </a:lnTo>
                    <a:lnTo>
                      <a:pt x="174" y="215"/>
                    </a:lnTo>
                    <a:lnTo>
                      <a:pt x="182" y="237"/>
                    </a:lnTo>
                    <a:lnTo>
                      <a:pt x="192" y="258"/>
                    </a:lnTo>
                    <a:lnTo>
                      <a:pt x="176" y="281"/>
                    </a:lnTo>
                    <a:lnTo>
                      <a:pt x="169" y="262"/>
                    </a:lnTo>
                    <a:lnTo>
                      <a:pt x="160" y="244"/>
                    </a:lnTo>
                    <a:lnTo>
                      <a:pt x="150" y="226"/>
                    </a:lnTo>
                    <a:lnTo>
                      <a:pt x="140" y="209"/>
                    </a:lnTo>
                    <a:lnTo>
                      <a:pt x="129" y="192"/>
                    </a:lnTo>
                    <a:lnTo>
                      <a:pt x="118" y="174"/>
                    </a:lnTo>
                    <a:lnTo>
                      <a:pt x="114" y="169"/>
                    </a:lnTo>
                    <a:lnTo>
                      <a:pt x="110" y="163"/>
                    </a:lnTo>
                    <a:lnTo>
                      <a:pt x="100" y="154"/>
                    </a:lnTo>
                    <a:lnTo>
                      <a:pt x="95" y="150"/>
                    </a:lnTo>
                    <a:lnTo>
                      <a:pt x="89" y="147"/>
                    </a:lnTo>
                    <a:lnTo>
                      <a:pt x="82" y="146"/>
                    </a:lnTo>
                    <a:lnTo>
                      <a:pt x="72" y="148"/>
                    </a:lnTo>
                    <a:lnTo>
                      <a:pt x="62" y="156"/>
                    </a:lnTo>
                    <a:lnTo>
                      <a:pt x="53" y="166"/>
                    </a:lnTo>
                    <a:lnTo>
                      <a:pt x="45" y="176"/>
                    </a:lnTo>
                    <a:lnTo>
                      <a:pt x="38" y="186"/>
                    </a:lnTo>
                    <a:lnTo>
                      <a:pt x="31" y="197"/>
                    </a:lnTo>
                    <a:lnTo>
                      <a:pt x="34" y="190"/>
                    </a:lnTo>
                    <a:lnTo>
                      <a:pt x="38" y="184"/>
                    </a:lnTo>
                    <a:lnTo>
                      <a:pt x="41" y="178"/>
                    </a:lnTo>
                    <a:lnTo>
                      <a:pt x="45" y="172"/>
                    </a:lnTo>
                    <a:lnTo>
                      <a:pt x="30" y="159"/>
                    </a:lnTo>
                    <a:lnTo>
                      <a:pt x="23" y="168"/>
                    </a:lnTo>
                    <a:lnTo>
                      <a:pt x="36" y="140"/>
                    </a:lnTo>
                    <a:lnTo>
                      <a:pt x="41" y="125"/>
                    </a:lnTo>
                    <a:lnTo>
                      <a:pt x="43" y="111"/>
                    </a:lnTo>
                    <a:lnTo>
                      <a:pt x="42" y="97"/>
                    </a:lnTo>
                    <a:lnTo>
                      <a:pt x="39" y="83"/>
                    </a:lnTo>
                    <a:lnTo>
                      <a:pt x="34" y="70"/>
                    </a:lnTo>
                    <a:lnTo>
                      <a:pt x="28" y="57"/>
                    </a:lnTo>
                    <a:lnTo>
                      <a:pt x="20" y="46"/>
                    </a:lnTo>
                    <a:lnTo>
                      <a:pt x="11" y="35"/>
                    </a:lnTo>
                    <a:lnTo>
                      <a:pt x="0" y="24"/>
                    </a:lnTo>
                    <a:lnTo>
                      <a:pt x="6" y="19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1842"/>
              <p:cNvSpPr>
                <a:spLocks/>
              </p:cNvSpPr>
              <p:nvPr/>
            </p:nvSpPr>
            <p:spPr bwMode="auto">
              <a:xfrm>
                <a:off x="404" y="257"/>
                <a:ext cx="14" cy="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6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10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6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CB6E"/>
              </a:solidFill>
              <a:ln w="0">
                <a:solidFill>
                  <a:srgbClr val="E0CB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1843"/>
              <p:cNvSpPr>
                <a:spLocks/>
              </p:cNvSpPr>
              <p:nvPr/>
            </p:nvSpPr>
            <p:spPr bwMode="auto">
              <a:xfrm>
                <a:off x="405" y="248"/>
                <a:ext cx="29" cy="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18" y="13"/>
                  </a:cxn>
                  <a:cxn ang="0">
                    <a:pos x="6" y="24"/>
                  </a:cxn>
                  <a:cxn ang="0">
                    <a:pos x="3" y="25"/>
                  </a:cxn>
                  <a:cxn ang="0">
                    <a:pos x="0" y="21"/>
                  </a:cxn>
                  <a:cxn ang="0">
                    <a:pos x="8" y="15"/>
                  </a:cxn>
                  <a:cxn ang="0">
                    <a:pos x="13" y="9"/>
                  </a:cxn>
                  <a:cxn ang="0">
                    <a:pos x="18" y="5"/>
                  </a:cxn>
                  <a:cxn ang="0">
                    <a:pos x="28" y="0"/>
                  </a:cxn>
                </a:cxnLst>
                <a:rect l="0" t="0" r="r" b="b"/>
                <a:pathLst>
                  <a:path w="29" h="25">
                    <a:moveTo>
                      <a:pt x="28" y="0"/>
                    </a:moveTo>
                    <a:lnTo>
                      <a:pt x="29" y="0"/>
                    </a:lnTo>
                    <a:lnTo>
                      <a:pt x="28" y="1"/>
                    </a:lnTo>
                    <a:lnTo>
                      <a:pt x="18" y="13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8" y="15"/>
                    </a:lnTo>
                    <a:lnTo>
                      <a:pt x="13" y="9"/>
                    </a:lnTo>
                    <a:lnTo>
                      <a:pt x="18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1844"/>
              <p:cNvSpPr>
                <a:spLocks/>
              </p:cNvSpPr>
              <p:nvPr/>
            </p:nvSpPr>
            <p:spPr bwMode="auto">
              <a:xfrm>
                <a:off x="408" y="248"/>
                <a:ext cx="29" cy="2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6"/>
                  </a:cxn>
                  <a:cxn ang="0">
                    <a:pos x="19" y="17"/>
                  </a:cxn>
                  <a:cxn ang="0">
                    <a:pos x="6" y="28"/>
                  </a:cxn>
                  <a:cxn ang="0">
                    <a:pos x="4" y="29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15" y="13"/>
                  </a:cxn>
                  <a:cxn ang="0">
                    <a:pos x="25" y="1"/>
                  </a:cxn>
                  <a:cxn ang="0">
                    <a:pos x="26" y="0"/>
                  </a:cxn>
                </a:cxnLst>
                <a:rect l="0" t="0" r="r" b="b"/>
                <a:pathLst>
                  <a:path w="29" h="29">
                    <a:moveTo>
                      <a:pt x="26" y="0"/>
                    </a:moveTo>
                    <a:lnTo>
                      <a:pt x="29" y="6"/>
                    </a:lnTo>
                    <a:lnTo>
                      <a:pt x="19" y="17"/>
                    </a:lnTo>
                    <a:lnTo>
                      <a:pt x="6" y="28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15" y="13"/>
                    </a:lnTo>
                    <a:lnTo>
                      <a:pt x="25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1845"/>
              <p:cNvSpPr>
                <a:spLocks/>
              </p:cNvSpPr>
              <p:nvPr/>
            </p:nvSpPr>
            <p:spPr bwMode="auto">
              <a:xfrm>
                <a:off x="412" y="254"/>
                <a:ext cx="27" cy="2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7" y="5"/>
                  </a:cxn>
                  <a:cxn ang="0">
                    <a:pos x="19" y="15"/>
                  </a:cxn>
                  <a:cxn ang="0">
                    <a:pos x="6" y="26"/>
                  </a:cxn>
                  <a:cxn ang="0">
                    <a:pos x="3" y="28"/>
                  </a:cxn>
                  <a:cxn ang="0">
                    <a:pos x="0" y="23"/>
                  </a:cxn>
                  <a:cxn ang="0">
                    <a:pos x="2" y="22"/>
                  </a:cxn>
                  <a:cxn ang="0">
                    <a:pos x="15" y="11"/>
                  </a:cxn>
                  <a:cxn ang="0">
                    <a:pos x="25" y="0"/>
                  </a:cxn>
                </a:cxnLst>
                <a:rect l="0" t="0" r="r" b="b"/>
                <a:pathLst>
                  <a:path w="27" h="28">
                    <a:moveTo>
                      <a:pt x="25" y="0"/>
                    </a:moveTo>
                    <a:lnTo>
                      <a:pt x="27" y="5"/>
                    </a:lnTo>
                    <a:lnTo>
                      <a:pt x="19" y="15"/>
                    </a:lnTo>
                    <a:lnTo>
                      <a:pt x="6" y="26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15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1846"/>
              <p:cNvSpPr>
                <a:spLocks/>
              </p:cNvSpPr>
              <p:nvPr/>
            </p:nvSpPr>
            <p:spPr bwMode="auto">
              <a:xfrm>
                <a:off x="415" y="259"/>
                <a:ext cx="27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5"/>
                  </a:cxn>
                  <a:cxn ang="0">
                    <a:pos x="24" y="8"/>
                  </a:cxn>
                  <a:cxn ang="0">
                    <a:pos x="16" y="14"/>
                  </a:cxn>
                  <a:cxn ang="0">
                    <a:pos x="10" y="19"/>
                  </a:cxn>
                  <a:cxn ang="0">
                    <a:pos x="2" y="24"/>
                  </a:cxn>
                  <a:cxn ang="0">
                    <a:pos x="0" y="23"/>
                  </a:cxn>
                  <a:cxn ang="0">
                    <a:pos x="3" y="21"/>
                  </a:cxn>
                  <a:cxn ang="0">
                    <a:pos x="16" y="10"/>
                  </a:cxn>
                  <a:cxn ang="0">
                    <a:pos x="24" y="0"/>
                  </a:cxn>
                </a:cxnLst>
                <a:rect l="0" t="0" r="r" b="b"/>
                <a:pathLst>
                  <a:path w="27" h="24">
                    <a:moveTo>
                      <a:pt x="24" y="0"/>
                    </a:moveTo>
                    <a:lnTo>
                      <a:pt x="27" y="5"/>
                    </a:lnTo>
                    <a:lnTo>
                      <a:pt x="24" y="8"/>
                    </a:lnTo>
                    <a:lnTo>
                      <a:pt x="16" y="14"/>
                    </a:lnTo>
                    <a:lnTo>
                      <a:pt x="10" y="19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3" y="21"/>
                    </a:lnTo>
                    <a:lnTo>
                      <a:pt x="16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1847"/>
              <p:cNvSpPr>
                <a:spLocks/>
              </p:cNvSpPr>
              <p:nvPr/>
            </p:nvSpPr>
            <p:spPr bwMode="auto">
              <a:xfrm>
                <a:off x="439" y="26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1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FCA6A"/>
              </a:solidFill>
              <a:ln w="0">
                <a:solidFill>
                  <a:srgbClr val="DFCA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1848"/>
              <p:cNvSpPr>
                <a:spLocks/>
              </p:cNvSpPr>
              <p:nvPr/>
            </p:nvSpPr>
            <p:spPr bwMode="auto">
              <a:xfrm>
                <a:off x="404" y="248"/>
                <a:ext cx="38" cy="3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8" y="17"/>
                  </a:cxn>
                  <a:cxn ang="0">
                    <a:pos x="27" y="25"/>
                  </a:cxn>
                  <a:cxn ang="0">
                    <a:pos x="21" y="30"/>
                  </a:cxn>
                  <a:cxn ang="0">
                    <a:pos x="13" y="35"/>
                  </a:cxn>
                  <a:cxn ang="0">
                    <a:pos x="0" y="20"/>
                  </a:cxn>
                  <a:cxn ang="0">
                    <a:pos x="10" y="13"/>
                  </a:cxn>
                  <a:cxn ang="0">
                    <a:pos x="19" y="5"/>
                  </a:cxn>
                  <a:cxn ang="0">
                    <a:pos x="29" y="0"/>
                  </a:cxn>
                </a:cxnLst>
                <a:rect l="0" t="0" r="r" b="b"/>
                <a:pathLst>
                  <a:path w="38" h="35">
                    <a:moveTo>
                      <a:pt x="29" y="0"/>
                    </a:moveTo>
                    <a:lnTo>
                      <a:pt x="38" y="17"/>
                    </a:lnTo>
                    <a:lnTo>
                      <a:pt x="27" y="25"/>
                    </a:lnTo>
                    <a:lnTo>
                      <a:pt x="21" y="30"/>
                    </a:lnTo>
                    <a:lnTo>
                      <a:pt x="13" y="35"/>
                    </a:lnTo>
                    <a:lnTo>
                      <a:pt x="0" y="20"/>
                    </a:lnTo>
                    <a:lnTo>
                      <a:pt x="10" y="13"/>
                    </a:lnTo>
                    <a:lnTo>
                      <a:pt x="1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1849"/>
              <p:cNvSpPr>
                <a:spLocks/>
              </p:cNvSpPr>
              <p:nvPr/>
            </p:nvSpPr>
            <p:spPr bwMode="auto">
              <a:xfrm>
                <a:off x="93" y="410"/>
                <a:ext cx="320" cy="253"/>
              </a:xfrm>
              <a:custGeom>
                <a:avLst/>
                <a:gdLst/>
                <a:ahLst/>
                <a:cxnLst>
                  <a:cxn ang="0">
                    <a:pos x="153" y="26"/>
                  </a:cxn>
                  <a:cxn ang="0">
                    <a:pos x="172" y="32"/>
                  </a:cxn>
                  <a:cxn ang="0">
                    <a:pos x="170" y="39"/>
                  </a:cxn>
                  <a:cxn ang="0">
                    <a:pos x="162" y="59"/>
                  </a:cxn>
                  <a:cxn ang="0">
                    <a:pos x="160" y="80"/>
                  </a:cxn>
                  <a:cxn ang="0">
                    <a:pos x="168" y="90"/>
                  </a:cxn>
                  <a:cxn ang="0">
                    <a:pos x="179" y="97"/>
                  </a:cxn>
                  <a:cxn ang="0">
                    <a:pos x="191" y="101"/>
                  </a:cxn>
                  <a:cxn ang="0">
                    <a:pos x="255" y="111"/>
                  </a:cxn>
                  <a:cxn ang="0">
                    <a:pos x="320" y="113"/>
                  </a:cxn>
                  <a:cxn ang="0">
                    <a:pos x="305" y="137"/>
                  </a:cxn>
                  <a:cxn ang="0">
                    <a:pos x="273" y="136"/>
                  </a:cxn>
                  <a:cxn ang="0">
                    <a:pos x="239" y="138"/>
                  </a:cxn>
                  <a:cxn ang="0">
                    <a:pos x="231" y="140"/>
                  </a:cxn>
                  <a:cxn ang="0">
                    <a:pos x="221" y="142"/>
                  </a:cxn>
                  <a:cxn ang="0">
                    <a:pos x="213" y="143"/>
                  </a:cxn>
                  <a:cxn ang="0">
                    <a:pos x="207" y="148"/>
                  </a:cxn>
                  <a:cxn ang="0">
                    <a:pos x="204" y="156"/>
                  </a:cxn>
                  <a:cxn ang="0">
                    <a:pos x="234" y="194"/>
                  </a:cxn>
                  <a:cxn ang="0">
                    <a:pos x="267" y="226"/>
                  </a:cxn>
                  <a:cxn ang="0">
                    <a:pos x="247" y="239"/>
                  </a:cxn>
                  <a:cxn ang="0">
                    <a:pos x="216" y="213"/>
                  </a:cxn>
                  <a:cxn ang="0">
                    <a:pos x="183" y="189"/>
                  </a:cxn>
                  <a:cxn ang="0">
                    <a:pos x="160" y="173"/>
                  </a:cxn>
                  <a:cxn ang="0">
                    <a:pos x="145" y="166"/>
                  </a:cxn>
                  <a:cxn ang="0">
                    <a:pos x="130" y="164"/>
                  </a:cxn>
                  <a:cxn ang="0">
                    <a:pos x="114" y="170"/>
                  </a:cxn>
                  <a:cxn ang="0">
                    <a:pos x="103" y="195"/>
                  </a:cxn>
                  <a:cxn ang="0">
                    <a:pos x="97" y="221"/>
                  </a:cxn>
                  <a:cxn ang="0">
                    <a:pos x="97" y="213"/>
                  </a:cxn>
                  <a:cxn ang="0">
                    <a:pos x="80" y="200"/>
                  </a:cxn>
                  <a:cxn ang="0">
                    <a:pos x="77" y="196"/>
                  </a:cxn>
                  <a:cxn ang="0">
                    <a:pos x="77" y="163"/>
                  </a:cxn>
                  <a:cxn ang="0">
                    <a:pos x="68" y="138"/>
                  </a:cxn>
                  <a:cxn ang="0">
                    <a:pos x="54" y="118"/>
                  </a:cxn>
                  <a:cxn ang="0">
                    <a:pos x="35" y="101"/>
                  </a:cxn>
                  <a:cxn ang="0">
                    <a:pos x="13" y="88"/>
                  </a:cxn>
                  <a:cxn ang="0">
                    <a:pos x="3" y="76"/>
                  </a:cxn>
                  <a:cxn ang="0">
                    <a:pos x="10" y="60"/>
                  </a:cxn>
                  <a:cxn ang="0">
                    <a:pos x="27" y="57"/>
                  </a:cxn>
                  <a:cxn ang="0">
                    <a:pos x="54" y="64"/>
                  </a:cxn>
                  <a:cxn ang="0">
                    <a:pos x="81" y="65"/>
                  </a:cxn>
                  <a:cxn ang="0">
                    <a:pos x="108" y="57"/>
                  </a:cxn>
                  <a:cxn ang="0">
                    <a:pos x="136" y="35"/>
                  </a:cxn>
                  <a:cxn ang="0">
                    <a:pos x="167" y="0"/>
                  </a:cxn>
                </a:cxnLst>
                <a:rect l="0" t="0" r="r" b="b"/>
                <a:pathLst>
                  <a:path w="320" h="253">
                    <a:moveTo>
                      <a:pt x="167" y="0"/>
                    </a:moveTo>
                    <a:lnTo>
                      <a:pt x="153" y="26"/>
                    </a:lnTo>
                    <a:lnTo>
                      <a:pt x="170" y="35"/>
                    </a:lnTo>
                    <a:lnTo>
                      <a:pt x="172" y="32"/>
                    </a:lnTo>
                    <a:lnTo>
                      <a:pt x="175" y="29"/>
                    </a:lnTo>
                    <a:lnTo>
                      <a:pt x="170" y="39"/>
                    </a:lnTo>
                    <a:lnTo>
                      <a:pt x="166" y="49"/>
                    </a:lnTo>
                    <a:lnTo>
                      <a:pt x="162" y="59"/>
                    </a:lnTo>
                    <a:lnTo>
                      <a:pt x="160" y="70"/>
                    </a:lnTo>
                    <a:lnTo>
                      <a:pt x="160" y="80"/>
                    </a:lnTo>
                    <a:lnTo>
                      <a:pt x="163" y="86"/>
                    </a:lnTo>
                    <a:lnTo>
                      <a:pt x="168" y="90"/>
                    </a:lnTo>
                    <a:lnTo>
                      <a:pt x="173" y="94"/>
                    </a:lnTo>
                    <a:lnTo>
                      <a:pt x="179" y="97"/>
                    </a:lnTo>
                    <a:lnTo>
                      <a:pt x="185" y="99"/>
                    </a:lnTo>
                    <a:lnTo>
                      <a:pt x="191" y="101"/>
                    </a:lnTo>
                    <a:lnTo>
                      <a:pt x="223" y="107"/>
                    </a:lnTo>
                    <a:lnTo>
                      <a:pt x="255" y="111"/>
                    </a:lnTo>
                    <a:lnTo>
                      <a:pt x="287" y="113"/>
                    </a:lnTo>
                    <a:lnTo>
                      <a:pt x="320" y="113"/>
                    </a:lnTo>
                    <a:lnTo>
                      <a:pt x="312" y="125"/>
                    </a:lnTo>
                    <a:lnTo>
                      <a:pt x="305" y="137"/>
                    </a:lnTo>
                    <a:lnTo>
                      <a:pt x="289" y="136"/>
                    </a:lnTo>
                    <a:lnTo>
                      <a:pt x="273" y="136"/>
                    </a:lnTo>
                    <a:lnTo>
                      <a:pt x="256" y="137"/>
                    </a:lnTo>
                    <a:lnTo>
                      <a:pt x="239" y="138"/>
                    </a:lnTo>
                    <a:lnTo>
                      <a:pt x="235" y="140"/>
                    </a:lnTo>
                    <a:lnTo>
                      <a:pt x="231" y="140"/>
                    </a:lnTo>
                    <a:lnTo>
                      <a:pt x="226" y="141"/>
                    </a:lnTo>
                    <a:lnTo>
                      <a:pt x="221" y="142"/>
                    </a:lnTo>
                    <a:lnTo>
                      <a:pt x="217" y="142"/>
                    </a:lnTo>
                    <a:lnTo>
                      <a:pt x="213" y="143"/>
                    </a:lnTo>
                    <a:lnTo>
                      <a:pt x="210" y="145"/>
                    </a:lnTo>
                    <a:lnTo>
                      <a:pt x="207" y="148"/>
                    </a:lnTo>
                    <a:lnTo>
                      <a:pt x="205" y="151"/>
                    </a:lnTo>
                    <a:lnTo>
                      <a:pt x="204" y="156"/>
                    </a:lnTo>
                    <a:lnTo>
                      <a:pt x="218" y="175"/>
                    </a:lnTo>
                    <a:lnTo>
                      <a:pt x="234" y="194"/>
                    </a:lnTo>
                    <a:lnTo>
                      <a:pt x="250" y="210"/>
                    </a:lnTo>
                    <a:lnTo>
                      <a:pt x="267" y="226"/>
                    </a:lnTo>
                    <a:lnTo>
                      <a:pt x="261" y="253"/>
                    </a:lnTo>
                    <a:lnTo>
                      <a:pt x="247" y="239"/>
                    </a:lnTo>
                    <a:lnTo>
                      <a:pt x="232" y="226"/>
                    </a:lnTo>
                    <a:lnTo>
                      <a:pt x="216" y="213"/>
                    </a:lnTo>
                    <a:lnTo>
                      <a:pt x="200" y="201"/>
                    </a:lnTo>
                    <a:lnTo>
                      <a:pt x="183" y="189"/>
                    </a:lnTo>
                    <a:lnTo>
                      <a:pt x="167" y="177"/>
                    </a:lnTo>
                    <a:lnTo>
                      <a:pt x="160" y="173"/>
                    </a:lnTo>
                    <a:lnTo>
                      <a:pt x="153" y="169"/>
                    </a:lnTo>
                    <a:lnTo>
                      <a:pt x="145" y="166"/>
                    </a:lnTo>
                    <a:lnTo>
                      <a:pt x="138" y="164"/>
                    </a:lnTo>
                    <a:lnTo>
                      <a:pt x="130" y="164"/>
                    </a:lnTo>
                    <a:lnTo>
                      <a:pt x="122" y="165"/>
                    </a:lnTo>
                    <a:lnTo>
                      <a:pt x="114" y="170"/>
                    </a:lnTo>
                    <a:lnTo>
                      <a:pt x="108" y="182"/>
                    </a:lnTo>
                    <a:lnTo>
                      <a:pt x="103" y="195"/>
                    </a:lnTo>
                    <a:lnTo>
                      <a:pt x="100" y="208"/>
                    </a:lnTo>
                    <a:lnTo>
                      <a:pt x="97" y="221"/>
                    </a:lnTo>
                    <a:lnTo>
                      <a:pt x="97" y="220"/>
                    </a:lnTo>
                    <a:lnTo>
                      <a:pt x="97" y="213"/>
                    </a:lnTo>
                    <a:lnTo>
                      <a:pt x="99" y="205"/>
                    </a:lnTo>
                    <a:lnTo>
                      <a:pt x="80" y="200"/>
                    </a:lnTo>
                    <a:lnTo>
                      <a:pt x="76" y="215"/>
                    </a:lnTo>
                    <a:lnTo>
                      <a:pt x="77" y="196"/>
                    </a:lnTo>
                    <a:lnTo>
                      <a:pt x="78" y="177"/>
                    </a:lnTo>
                    <a:lnTo>
                      <a:pt x="77" y="163"/>
                    </a:lnTo>
                    <a:lnTo>
                      <a:pt x="73" y="150"/>
                    </a:lnTo>
                    <a:lnTo>
                      <a:pt x="68" y="138"/>
                    </a:lnTo>
                    <a:lnTo>
                      <a:pt x="62" y="127"/>
                    </a:lnTo>
                    <a:lnTo>
                      <a:pt x="54" y="118"/>
                    </a:lnTo>
                    <a:lnTo>
                      <a:pt x="45" y="109"/>
                    </a:lnTo>
                    <a:lnTo>
                      <a:pt x="35" y="101"/>
                    </a:lnTo>
                    <a:lnTo>
                      <a:pt x="24" y="94"/>
                    </a:lnTo>
                    <a:lnTo>
                      <a:pt x="13" y="88"/>
                    </a:lnTo>
                    <a:lnTo>
                      <a:pt x="0" y="83"/>
                    </a:lnTo>
                    <a:lnTo>
                      <a:pt x="3" y="76"/>
                    </a:lnTo>
                    <a:lnTo>
                      <a:pt x="7" y="68"/>
                    </a:lnTo>
                    <a:lnTo>
                      <a:pt x="10" y="60"/>
                    </a:lnTo>
                    <a:lnTo>
                      <a:pt x="13" y="52"/>
                    </a:lnTo>
                    <a:lnTo>
                      <a:pt x="27" y="57"/>
                    </a:lnTo>
                    <a:lnTo>
                      <a:pt x="40" y="61"/>
                    </a:lnTo>
                    <a:lnTo>
                      <a:pt x="54" y="64"/>
                    </a:lnTo>
                    <a:lnTo>
                      <a:pt x="67" y="66"/>
                    </a:lnTo>
                    <a:lnTo>
                      <a:pt x="81" y="65"/>
                    </a:lnTo>
                    <a:lnTo>
                      <a:pt x="94" y="62"/>
                    </a:lnTo>
                    <a:lnTo>
                      <a:pt x="108" y="57"/>
                    </a:lnTo>
                    <a:lnTo>
                      <a:pt x="121" y="50"/>
                    </a:lnTo>
                    <a:lnTo>
                      <a:pt x="136" y="35"/>
                    </a:lnTo>
                    <a:lnTo>
                      <a:pt x="152" y="1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1850"/>
              <p:cNvSpPr>
                <a:spLocks/>
              </p:cNvSpPr>
              <p:nvPr/>
            </p:nvSpPr>
            <p:spPr bwMode="auto">
              <a:xfrm>
                <a:off x="267" y="4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C65E"/>
              </a:solidFill>
              <a:ln w="0">
                <a:solidFill>
                  <a:srgbClr val="DDC65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1851"/>
              <p:cNvSpPr>
                <a:spLocks/>
              </p:cNvSpPr>
              <p:nvPr/>
            </p:nvSpPr>
            <p:spPr bwMode="auto">
              <a:xfrm>
                <a:off x="263" y="401"/>
                <a:ext cx="15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15" y="9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15" h="9">
                    <a:moveTo>
                      <a:pt x="4" y="0"/>
                    </a:moveTo>
                    <a:lnTo>
                      <a:pt x="4" y="1"/>
                    </a:lnTo>
                    <a:lnTo>
                      <a:pt x="15" y="9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C55C"/>
              </a:solidFill>
              <a:ln w="0">
                <a:solidFill>
                  <a:srgbClr val="DCC5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1852"/>
              <p:cNvSpPr>
                <a:spLocks/>
              </p:cNvSpPr>
              <p:nvPr/>
            </p:nvSpPr>
            <p:spPr bwMode="auto">
              <a:xfrm>
                <a:off x="260" y="407"/>
                <a:ext cx="2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22" h="10">
                    <a:moveTo>
                      <a:pt x="3" y="0"/>
                    </a:moveTo>
                    <a:lnTo>
                      <a:pt x="18" y="3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55C"/>
              </a:solidFill>
              <a:ln w="0">
                <a:solidFill>
                  <a:srgbClr val="DCC5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1853"/>
              <p:cNvSpPr>
                <a:spLocks/>
              </p:cNvSpPr>
              <p:nvPr/>
            </p:nvSpPr>
            <p:spPr bwMode="auto">
              <a:xfrm>
                <a:off x="257" y="411"/>
                <a:ext cx="2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3" y="6"/>
                  </a:cxn>
                  <a:cxn ang="0">
                    <a:pos x="21" y="9"/>
                  </a:cxn>
                  <a:cxn ang="0">
                    <a:pos x="20" y="11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23" h="11">
                    <a:moveTo>
                      <a:pt x="3" y="0"/>
                    </a:moveTo>
                    <a:lnTo>
                      <a:pt x="23" y="6"/>
                    </a:lnTo>
                    <a:lnTo>
                      <a:pt x="21" y="9"/>
                    </a:lnTo>
                    <a:lnTo>
                      <a:pt x="20" y="11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55B"/>
              </a:solidFill>
              <a:ln w="0">
                <a:solidFill>
                  <a:srgbClr val="DCC55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1854"/>
              <p:cNvSpPr>
                <a:spLocks/>
              </p:cNvSpPr>
              <p:nvPr/>
            </p:nvSpPr>
            <p:spPr bwMode="auto">
              <a:xfrm>
                <a:off x="254" y="416"/>
                <a:ext cx="23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23" y="6"/>
                  </a:cxn>
                  <a:cxn ang="0">
                    <a:pos x="21" y="10"/>
                  </a:cxn>
                  <a:cxn ang="0">
                    <a:pos x="20" y="10"/>
                  </a:cxn>
                  <a:cxn ang="0">
                    <a:pos x="7" y="7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23" h="10">
                    <a:moveTo>
                      <a:pt x="3" y="0"/>
                    </a:moveTo>
                    <a:lnTo>
                      <a:pt x="4" y="1"/>
                    </a:lnTo>
                    <a:lnTo>
                      <a:pt x="23" y="6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1855"/>
              <p:cNvSpPr>
                <a:spLocks/>
              </p:cNvSpPr>
              <p:nvPr/>
            </p:nvSpPr>
            <p:spPr bwMode="auto">
              <a:xfrm>
                <a:off x="252" y="421"/>
                <a:ext cx="2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2"/>
                  </a:cxn>
                  <a:cxn ang="0">
                    <a:pos x="22" y="5"/>
                  </a:cxn>
                  <a:cxn ang="0">
                    <a:pos x="20" y="10"/>
                  </a:cxn>
                  <a:cxn ang="0">
                    <a:pos x="7" y="7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2" h="10">
                    <a:moveTo>
                      <a:pt x="2" y="0"/>
                    </a:moveTo>
                    <a:lnTo>
                      <a:pt x="9" y="2"/>
                    </a:lnTo>
                    <a:lnTo>
                      <a:pt x="22" y="5"/>
                    </a:lnTo>
                    <a:lnTo>
                      <a:pt x="20" y="10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1856"/>
              <p:cNvSpPr>
                <a:spLocks/>
              </p:cNvSpPr>
              <p:nvPr/>
            </p:nvSpPr>
            <p:spPr bwMode="auto">
              <a:xfrm>
                <a:off x="249" y="426"/>
                <a:ext cx="23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2"/>
                  </a:cxn>
                  <a:cxn ang="0">
                    <a:pos x="23" y="5"/>
                  </a:cxn>
                  <a:cxn ang="0">
                    <a:pos x="22" y="6"/>
                  </a:cxn>
                  <a:cxn ang="0">
                    <a:pos x="20" y="10"/>
                  </a:cxn>
                  <a:cxn ang="0">
                    <a:pos x="9" y="8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23" h="10">
                    <a:moveTo>
                      <a:pt x="3" y="0"/>
                    </a:moveTo>
                    <a:lnTo>
                      <a:pt x="10" y="2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9" y="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459"/>
              </a:solidFill>
              <a:ln w="0">
                <a:solidFill>
                  <a:srgbClr val="DCC4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1857"/>
              <p:cNvSpPr>
                <a:spLocks/>
              </p:cNvSpPr>
              <p:nvPr/>
            </p:nvSpPr>
            <p:spPr bwMode="auto">
              <a:xfrm>
                <a:off x="246" y="431"/>
                <a:ext cx="23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2" y="3"/>
                  </a:cxn>
                  <a:cxn ang="0">
                    <a:pos x="23" y="5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10" y="8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23" h="10">
                    <a:moveTo>
                      <a:pt x="3" y="0"/>
                    </a:moveTo>
                    <a:lnTo>
                      <a:pt x="12" y="3"/>
                    </a:lnTo>
                    <a:lnTo>
                      <a:pt x="23" y="5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459"/>
              </a:solidFill>
              <a:ln w="0">
                <a:solidFill>
                  <a:srgbClr val="DCC4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1858"/>
              <p:cNvSpPr>
                <a:spLocks/>
              </p:cNvSpPr>
              <p:nvPr/>
            </p:nvSpPr>
            <p:spPr bwMode="auto">
              <a:xfrm>
                <a:off x="246" y="436"/>
                <a:ext cx="2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20" y="5"/>
                  </a:cxn>
                  <a:cxn ang="0">
                    <a:pos x="19" y="6"/>
                  </a:cxn>
                  <a:cxn ang="0">
                    <a:pos x="17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9">
                    <a:moveTo>
                      <a:pt x="0" y="0"/>
                    </a:moveTo>
                    <a:lnTo>
                      <a:pt x="10" y="3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357"/>
              </a:solidFill>
              <a:ln w="0">
                <a:solidFill>
                  <a:srgbClr val="DBC35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1859"/>
              <p:cNvSpPr>
                <a:spLocks/>
              </p:cNvSpPr>
              <p:nvPr/>
            </p:nvSpPr>
            <p:spPr bwMode="auto">
              <a:xfrm>
                <a:off x="246" y="401"/>
                <a:ext cx="36" cy="4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6" y="13"/>
                  </a:cxn>
                  <a:cxn ang="0">
                    <a:pos x="32" y="19"/>
                  </a:cxn>
                  <a:cxn ang="0">
                    <a:pos x="29" y="25"/>
                  </a:cxn>
                  <a:cxn ang="0">
                    <a:pos x="25" y="31"/>
                  </a:cxn>
                  <a:cxn ang="0">
                    <a:pos x="22" y="38"/>
                  </a:cxn>
                  <a:cxn ang="0">
                    <a:pos x="19" y="41"/>
                  </a:cxn>
                  <a:cxn ang="0">
                    <a:pos x="17" y="44"/>
                  </a:cxn>
                  <a:cxn ang="0">
                    <a:pos x="0" y="35"/>
                  </a:cxn>
                  <a:cxn ang="0">
                    <a:pos x="14" y="9"/>
                  </a:cxn>
                  <a:cxn ang="0">
                    <a:pos x="21" y="0"/>
                  </a:cxn>
                </a:cxnLst>
                <a:rect l="0" t="0" r="r" b="b"/>
                <a:pathLst>
                  <a:path w="36" h="44">
                    <a:moveTo>
                      <a:pt x="21" y="0"/>
                    </a:moveTo>
                    <a:lnTo>
                      <a:pt x="36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22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0" y="35"/>
                    </a:lnTo>
                    <a:lnTo>
                      <a:pt x="14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1860"/>
              <p:cNvSpPr>
                <a:spLocks/>
              </p:cNvSpPr>
              <p:nvPr/>
            </p:nvSpPr>
            <p:spPr bwMode="auto">
              <a:xfrm>
                <a:off x="147" y="625"/>
                <a:ext cx="206" cy="19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22"/>
                  </a:cxn>
                  <a:cxn ang="0">
                    <a:pos x="38" y="24"/>
                  </a:cxn>
                  <a:cxn ang="0">
                    <a:pos x="43" y="6"/>
                  </a:cxn>
                  <a:cxn ang="0">
                    <a:pos x="42" y="16"/>
                  </a:cxn>
                  <a:cxn ang="0">
                    <a:pos x="41" y="25"/>
                  </a:cxn>
                  <a:cxn ang="0">
                    <a:pos x="41" y="35"/>
                  </a:cxn>
                  <a:cxn ang="0">
                    <a:pos x="41" y="45"/>
                  </a:cxn>
                  <a:cxn ang="0">
                    <a:pos x="41" y="55"/>
                  </a:cxn>
                  <a:cxn ang="0">
                    <a:pos x="44" y="64"/>
                  </a:cxn>
                  <a:cxn ang="0">
                    <a:pos x="47" y="72"/>
                  </a:cxn>
                  <a:cxn ang="0">
                    <a:pos x="52" y="76"/>
                  </a:cxn>
                  <a:cxn ang="0">
                    <a:pos x="58" y="78"/>
                  </a:cxn>
                  <a:cxn ang="0">
                    <a:pos x="64" y="79"/>
                  </a:cxn>
                  <a:cxn ang="0">
                    <a:pos x="71" y="80"/>
                  </a:cxn>
                  <a:cxn ang="0">
                    <a:pos x="77" y="79"/>
                  </a:cxn>
                  <a:cxn ang="0">
                    <a:pos x="84" y="79"/>
                  </a:cxn>
                  <a:cxn ang="0">
                    <a:pos x="115" y="73"/>
                  </a:cxn>
                  <a:cxn ang="0">
                    <a:pos x="146" y="64"/>
                  </a:cxn>
                  <a:cxn ang="0">
                    <a:pos x="177" y="54"/>
                  </a:cxn>
                  <a:cxn ang="0">
                    <a:pos x="206" y="42"/>
                  </a:cxn>
                  <a:cxn ang="0">
                    <a:pos x="204" y="56"/>
                  </a:cxn>
                  <a:cxn ang="0">
                    <a:pos x="202" y="70"/>
                  </a:cxn>
                  <a:cxn ang="0">
                    <a:pos x="187" y="75"/>
                  </a:cxn>
                  <a:cxn ang="0">
                    <a:pos x="172" y="81"/>
                  </a:cxn>
                  <a:cxn ang="0">
                    <a:pos x="142" y="95"/>
                  </a:cxn>
                  <a:cxn ang="0">
                    <a:pos x="139" y="98"/>
                  </a:cxn>
                  <a:cxn ang="0">
                    <a:pos x="136" y="101"/>
                  </a:cxn>
                  <a:cxn ang="0">
                    <a:pos x="132" y="103"/>
                  </a:cxn>
                  <a:cxn ang="0">
                    <a:pos x="128" y="106"/>
                  </a:cxn>
                  <a:cxn ang="0">
                    <a:pos x="124" y="108"/>
                  </a:cxn>
                  <a:cxn ang="0">
                    <a:pos x="120" y="110"/>
                  </a:cxn>
                  <a:cxn ang="0">
                    <a:pos x="118" y="113"/>
                  </a:cxn>
                  <a:cxn ang="0">
                    <a:pos x="116" y="117"/>
                  </a:cxn>
                  <a:cxn ang="0">
                    <a:pos x="116" y="121"/>
                  </a:cxn>
                  <a:cxn ang="0">
                    <a:pos x="117" y="126"/>
                  </a:cxn>
                  <a:cxn ang="0">
                    <a:pos x="138" y="138"/>
                  </a:cxn>
                  <a:cxn ang="0">
                    <a:pos x="158" y="149"/>
                  </a:cxn>
                  <a:cxn ang="0">
                    <a:pos x="180" y="158"/>
                  </a:cxn>
                  <a:cxn ang="0">
                    <a:pos x="202" y="166"/>
                  </a:cxn>
                  <a:cxn ang="0">
                    <a:pos x="203" y="180"/>
                  </a:cxn>
                  <a:cxn ang="0">
                    <a:pos x="205" y="193"/>
                  </a:cxn>
                  <a:cxn ang="0">
                    <a:pos x="185" y="184"/>
                  </a:cxn>
                  <a:cxn ang="0">
                    <a:pos x="164" y="178"/>
                  </a:cxn>
                  <a:cxn ang="0">
                    <a:pos x="144" y="171"/>
                  </a:cxn>
                  <a:cxn ang="0">
                    <a:pos x="101" y="161"/>
                  </a:cxn>
                  <a:cxn ang="0">
                    <a:pos x="74" y="137"/>
                  </a:cxn>
                  <a:cxn ang="0">
                    <a:pos x="48" y="111"/>
                  </a:cxn>
                  <a:cxn ang="0">
                    <a:pos x="24" y="84"/>
                  </a:cxn>
                  <a:cxn ang="0">
                    <a:pos x="0" y="57"/>
                  </a:cxn>
                  <a:cxn ang="0">
                    <a:pos x="8" y="39"/>
                  </a:cxn>
                  <a:cxn ang="0">
                    <a:pos x="15" y="20"/>
                  </a:cxn>
                  <a:cxn ang="0">
                    <a:pos x="22" y="0"/>
                  </a:cxn>
                </a:cxnLst>
                <a:rect l="0" t="0" r="r" b="b"/>
                <a:pathLst>
                  <a:path w="206" h="193">
                    <a:moveTo>
                      <a:pt x="22" y="0"/>
                    </a:moveTo>
                    <a:lnTo>
                      <a:pt x="19" y="22"/>
                    </a:lnTo>
                    <a:lnTo>
                      <a:pt x="38" y="24"/>
                    </a:lnTo>
                    <a:lnTo>
                      <a:pt x="43" y="6"/>
                    </a:lnTo>
                    <a:lnTo>
                      <a:pt x="42" y="16"/>
                    </a:lnTo>
                    <a:lnTo>
                      <a:pt x="41" y="25"/>
                    </a:lnTo>
                    <a:lnTo>
                      <a:pt x="41" y="35"/>
                    </a:lnTo>
                    <a:lnTo>
                      <a:pt x="41" y="45"/>
                    </a:lnTo>
                    <a:lnTo>
                      <a:pt x="41" y="55"/>
                    </a:lnTo>
                    <a:lnTo>
                      <a:pt x="44" y="64"/>
                    </a:lnTo>
                    <a:lnTo>
                      <a:pt x="47" y="72"/>
                    </a:lnTo>
                    <a:lnTo>
                      <a:pt x="52" y="76"/>
                    </a:lnTo>
                    <a:lnTo>
                      <a:pt x="58" y="78"/>
                    </a:lnTo>
                    <a:lnTo>
                      <a:pt x="64" y="79"/>
                    </a:lnTo>
                    <a:lnTo>
                      <a:pt x="71" y="80"/>
                    </a:lnTo>
                    <a:lnTo>
                      <a:pt x="77" y="79"/>
                    </a:lnTo>
                    <a:lnTo>
                      <a:pt x="84" y="79"/>
                    </a:lnTo>
                    <a:lnTo>
                      <a:pt x="115" y="73"/>
                    </a:lnTo>
                    <a:lnTo>
                      <a:pt x="146" y="64"/>
                    </a:lnTo>
                    <a:lnTo>
                      <a:pt x="177" y="54"/>
                    </a:lnTo>
                    <a:lnTo>
                      <a:pt x="206" y="42"/>
                    </a:lnTo>
                    <a:lnTo>
                      <a:pt x="204" y="56"/>
                    </a:lnTo>
                    <a:lnTo>
                      <a:pt x="202" y="70"/>
                    </a:lnTo>
                    <a:lnTo>
                      <a:pt x="187" y="75"/>
                    </a:lnTo>
                    <a:lnTo>
                      <a:pt x="172" y="81"/>
                    </a:lnTo>
                    <a:lnTo>
                      <a:pt x="142" y="95"/>
                    </a:lnTo>
                    <a:lnTo>
                      <a:pt x="139" y="98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8" y="106"/>
                    </a:lnTo>
                    <a:lnTo>
                      <a:pt x="124" y="108"/>
                    </a:lnTo>
                    <a:lnTo>
                      <a:pt x="120" y="110"/>
                    </a:lnTo>
                    <a:lnTo>
                      <a:pt x="118" y="113"/>
                    </a:lnTo>
                    <a:lnTo>
                      <a:pt x="116" y="117"/>
                    </a:lnTo>
                    <a:lnTo>
                      <a:pt x="116" y="121"/>
                    </a:lnTo>
                    <a:lnTo>
                      <a:pt x="117" y="126"/>
                    </a:lnTo>
                    <a:lnTo>
                      <a:pt x="138" y="138"/>
                    </a:lnTo>
                    <a:lnTo>
                      <a:pt x="158" y="149"/>
                    </a:lnTo>
                    <a:lnTo>
                      <a:pt x="180" y="158"/>
                    </a:lnTo>
                    <a:lnTo>
                      <a:pt x="202" y="166"/>
                    </a:lnTo>
                    <a:lnTo>
                      <a:pt x="203" y="180"/>
                    </a:lnTo>
                    <a:lnTo>
                      <a:pt x="205" y="193"/>
                    </a:lnTo>
                    <a:lnTo>
                      <a:pt x="185" y="184"/>
                    </a:lnTo>
                    <a:lnTo>
                      <a:pt x="164" y="178"/>
                    </a:lnTo>
                    <a:lnTo>
                      <a:pt x="144" y="171"/>
                    </a:lnTo>
                    <a:lnTo>
                      <a:pt x="101" y="161"/>
                    </a:lnTo>
                    <a:lnTo>
                      <a:pt x="74" y="137"/>
                    </a:lnTo>
                    <a:lnTo>
                      <a:pt x="48" y="111"/>
                    </a:lnTo>
                    <a:lnTo>
                      <a:pt x="24" y="84"/>
                    </a:lnTo>
                    <a:lnTo>
                      <a:pt x="0" y="57"/>
                    </a:lnTo>
                    <a:lnTo>
                      <a:pt x="8" y="39"/>
                    </a:lnTo>
                    <a:lnTo>
                      <a:pt x="15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1861"/>
              <p:cNvSpPr>
                <a:spLocks/>
              </p:cNvSpPr>
              <p:nvPr/>
            </p:nvSpPr>
            <p:spPr bwMode="auto">
              <a:xfrm>
                <a:off x="173" y="610"/>
                <a:ext cx="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5"/>
                  </a:cxn>
                  <a:cxn ang="0">
                    <a:pos x="18" y="8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9" h="8">
                    <a:moveTo>
                      <a:pt x="0" y="0"/>
                    </a:moveTo>
                    <a:lnTo>
                      <a:pt x="19" y="5"/>
                    </a:lnTo>
                    <a:lnTo>
                      <a:pt x="18" y="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1862"/>
              <p:cNvSpPr>
                <a:spLocks/>
              </p:cNvSpPr>
              <p:nvPr/>
            </p:nvSpPr>
            <p:spPr bwMode="auto">
              <a:xfrm>
                <a:off x="171" y="612"/>
                <a:ext cx="20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0" y="6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0" h="11">
                    <a:moveTo>
                      <a:pt x="2" y="0"/>
                    </a:moveTo>
                    <a:lnTo>
                      <a:pt x="20" y="6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1863"/>
              <p:cNvSpPr>
                <a:spLocks/>
              </p:cNvSpPr>
              <p:nvPr/>
            </p:nvSpPr>
            <p:spPr bwMode="auto">
              <a:xfrm>
                <a:off x="170" y="617"/>
                <a:ext cx="20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0" y="6"/>
                  </a:cxn>
                  <a:cxn ang="0">
                    <a:pos x="20" y="12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20" h="12">
                    <a:moveTo>
                      <a:pt x="1" y="0"/>
                    </a:moveTo>
                    <a:lnTo>
                      <a:pt x="20" y="6"/>
                    </a:lnTo>
                    <a:lnTo>
                      <a:pt x="20" y="1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1864"/>
              <p:cNvSpPr>
                <a:spLocks/>
              </p:cNvSpPr>
              <p:nvPr/>
            </p:nvSpPr>
            <p:spPr bwMode="auto">
              <a:xfrm>
                <a:off x="169" y="622"/>
                <a:ext cx="21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7"/>
                  </a:cxn>
                  <a:cxn ang="0">
                    <a:pos x="21" y="9"/>
                  </a:cxn>
                  <a:cxn ang="0">
                    <a:pos x="20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1" h="12">
                    <a:moveTo>
                      <a:pt x="1" y="0"/>
                    </a:moveTo>
                    <a:lnTo>
                      <a:pt x="21" y="7"/>
                    </a:lnTo>
                    <a:lnTo>
                      <a:pt x="21" y="9"/>
                    </a:lnTo>
                    <a:lnTo>
                      <a:pt x="20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1865"/>
              <p:cNvSpPr>
                <a:spLocks/>
              </p:cNvSpPr>
              <p:nvPr/>
            </p:nvSpPr>
            <p:spPr bwMode="auto">
              <a:xfrm>
                <a:off x="168" y="628"/>
                <a:ext cx="21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6"/>
                  </a:cxn>
                  <a:cxn ang="0">
                    <a:pos x="20" y="12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21" h="12">
                    <a:moveTo>
                      <a:pt x="1" y="0"/>
                    </a:moveTo>
                    <a:lnTo>
                      <a:pt x="21" y="6"/>
                    </a:lnTo>
                    <a:lnTo>
                      <a:pt x="20" y="1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1866"/>
              <p:cNvSpPr>
                <a:spLocks/>
              </p:cNvSpPr>
              <p:nvPr/>
            </p:nvSpPr>
            <p:spPr bwMode="auto">
              <a:xfrm>
                <a:off x="167" y="633"/>
                <a:ext cx="21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7"/>
                  </a:cxn>
                  <a:cxn ang="0">
                    <a:pos x="19" y="12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21" h="12">
                    <a:moveTo>
                      <a:pt x="1" y="0"/>
                    </a:moveTo>
                    <a:lnTo>
                      <a:pt x="21" y="7"/>
                    </a:lnTo>
                    <a:lnTo>
                      <a:pt x="19" y="12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1867"/>
              <p:cNvSpPr>
                <a:spLocks/>
              </p:cNvSpPr>
              <p:nvPr/>
            </p:nvSpPr>
            <p:spPr bwMode="auto">
              <a:xfrm>
                <a:off x="167" y="639"/>
                <a:ext cx="1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18" y="10"/>
                  </a:cxn>
                  <a:cxn ang="0">
                    <a:pos x="11" y="9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9" h="10">
                    <a:moveTo>
                      <a:pt x="0" y="0"/>
                    </a:moveTo>
                    <a:lnTo>
                      <a:pt x="19" y="6"/>
                    </a:lnTo>
                    <a:lnTo>
                      <a:pt x="18" y="10"/>
                    </a:lnTo>
                    <a:lnTo>
                      <a:pt x="11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1868"/>
              <p:cNvSpPr>
                <a:spLocks/>
              </p:cNvSpPr>
              <p:nvPr/>
            </p:nvSpPr>
            <p:spPr bwMode="auto">
              <a:xfrm>
                <a:off x="166" y="644"/>
                <a:ext cx="1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2" y="4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lnTo>
                      <a:pt x="12" y="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1869"/>
              <p:cNvSpPr>
                <a:spLocks/>
              </p:cNvSpPr>
              <p:nvPr/>
            </p:nvSpPr>
            <p:spPr bwMode="auto">
              <a:xfrm>
                <a:off x="166" y="610"/>
                <a:ext cx="26" cy="3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6" y="5"/>
                  </a:cxn>
                  <a:cxn ang="0">
                    <a:pos x="24" y="13"/>
                  </a:cxn>
                  <a:cxn ang="0">
                    <a:pos x="24" y="20"/>
                  </a:cxn>
                  <a:cxn ang="0">
                    <a:pos x="24" y="21"/>
                  </a:cxn>
                  <a:cxn ang="0">
                    <a:pos x="19" y="39"/>
                  </a:cxn>
                  <a:cxn ang="0">
                    <a:pos x="0" y="37"/>
                  </a:cxn>
                  <a:cxn ang="0">
                    <a:pos x="3" y="15"/>
                  </a:cxn>
                  <a:cxn ang="0">
                    <a:pos x="7" y="0"/>
                  </a:cxn>
                </a:cxnLst>
                <a:rect l="0" t="0" r="r" b="b"/>
                <a:pathLst>
                  <a:path w="26" h="39">
                    <a:moveTo>
                      <a:pt x="7" y="0"/>
                    </a:moveTo>
                    <a:lnTo>
                      <a:pt x="26" y="5"/>
                    </a:lnTo>
                    <a:lnTo>
                      <a:pt x="24" y="13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19" y="39"/>
                    </a:lnTo>
                    <a:lnTo>
                      <a:pt x="0" y="37"/>
                    </a:lnTo>
                    <a:lnTo>
                      <a:pt x="3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1870"/>
              <p:cNvSpPr>
                <a:spLocks/>
              </p:cNvSpPr>
              <p:nvPr/>
            </p:nvSpPr>
            <p:spPr bwMode="auto">
              <a:xfrm>
                <a:off x="352" y="82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1871"/>
              <p:cNvSpPr>
                <a:spLocks/>
              </p:cNvSpPr>
              <p:nvPr/>
            </p:nvSpPr>
            <p:spPr bwMode="auto">
              <a:xfrm>
                <a:off x="347" y="825"/>
                <a:ext cx="8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1872"/>
              <p:cNvSpPr>
                <a:spLocks/>
              </p:cNvSpPr>
              <p:nvPr/>
            </p:nvSpPr>
            <p:spPr bwMode="auto">
              <a:xfrm>
                <a:off x="341" y="830"/>
                <a:ext cx="15" cy="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5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4" y="0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lnTo>
                      <a:pt x="15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1873"/>
              <p:cNvSpPr>
                <a:spLocks/>
              </p:cNvSpPr>
              <p:nvPr/>
            </p:nvSpPr>
            <p:spPr bwMode="auto">
              <a:xfrm>
                <a:off x="335" y="836"/>
                <a:ext cx="22" cy="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" y="1"/>
                  </a:cxn>
                  <a:cxn ang="0">
                    <a:pos x="22" y="5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21" y="0"/>
                  </a:cxn>
                </a:cxnLst>
                <a:rect l="0" t="0" r="r" b="b"/>
                <a:pathLst>
                  <a:path w="22" h="6">
                    <a:moveTo>
                      <a:pt x="21" y="0"/>
                    </a:moveTo>
                    <a:lnTo>
                      <a:pt x="22" y="1"/>
                    </a:lnTo>
                    <a:lnTo>
                      <a:pt x="22" y="5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1874"/>
              <p:cNvSpPr>
                <a:spLocks/>
              </p:cNvSpPr>
              <p:nvPr/>
            </p:nvSpPr>
            <p:spPr bwMode="auto">
              <a:xfrm>
                <a:off x="329" y="841"/>
                <a:ext cx="30" cy="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0" y="6"/>
                  </a:cxn>
                  <a:cxn ang="0">
                    <a:pos x="5" y="6"/>
                  </a:cxn>
                  <a:cxn ang="0">
                    <a:pos x="0" y="6"/>
                  </a:cxn>
                  <a:cxn ang="0">
                    <a:pos x="6" y="1"/>
                  </a:cxn>
                  <a:cxn ang="0">
                    <a:pos x="28" y="0"/>
                  </a:cxn>
                </a:cxnLst>
                <a:rect l="0" t="0" r="r" b="b"/>
                <a:pathLst>
                  <a:path w="30" h="6">
                    <a:moveTo>
                      <a:pt x="28" y="0"/>
                    </a:moveTo>
                    <a:lnTo>
                      <a:pt x="30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1875"/>
              <p:cNvSpPr>
                <a:spLocks/>
              </p:cNvSpPr>
              <p:nvPr/>
            </p:nvSpPr>
            <p:spPr bwMode="auto">
              <a:xfrm>
                <a:off x="329" y="847"/>
                <a:ext cx="31" cy="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4"/>
                  </a:cxn>
                  <a:cxn ang="0">
                    <a:pos x="29" y="5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30" y="0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lnTo>
                      <a:pt x="31" y="4"/>
                    </a:lnTo>
                    <a:lnTo>
                      <a:pt x="29" y="5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1876"/>
              <p:cNvSpPr>
                <a:spLocks/>
              </p:cNvSpPr>
              <p:nvPr/>
            </p:nvSpPr>
            <p:spPr bwMode="auto">
              <a:xfrm>
                <a:off x="338" y="852"/>
                <a:ext cx="20" cy="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4" y="6"/>
                  </a:cxn>
                  <a:cxn ang="0">
                    <a:pos x="8" y="6"/>
                  </a:cxn>
                  <a:cxn ang="0">
                    <a:pos x="0" y="1"/>
                  </a:cxn>
                  <a:cxn ang="0">
                    <a:pos x="20" y="0"/>
                  </a:cxn>
                </a:cxnLst>
                <a:rect l="0" t="0" r="r" b="b"/>
                <a:pathLst>
                  <a:path w="20" h="6">
                    <a:moveTo>
                      <a:pt x="20" y="0"/>
                    </a:moveTo>
                    <a:lnTo>
                      <a:pt x="14" y="6"/>
                    </a:lnTo>
                    <a:lnTo>
                      <a:pt x="8" y="6"/>
                    </a:lnTo>
                    <a:lnTo>
                      <a:pt x="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1877"/>
              <p:cNvSpPr>
                <a:spLocks/>
              </p:cNvSpPr>
              <p:nvPr/>
            </p:nvSpPr>
            <p:spPr bwMode="auto">
              <a:xfrm>
                <a:off x="346" y="85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1878"/>
              <p:cNvSpPr>
                <a:spLocks/>
              </p:cNvSpPr>
              <p:nvPr/>
            </p:nvSpPr>
            <p:spPr bwMode="auto">
              <a:xfrm>
                <a:off x="1134" y="821"/>
                <a:ext cx="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3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1879"/>
              <p:cNvSpPr>
                <a:spLocks/>
              </p:cNvSpPr>
              <p:nvPr/>
            </p:nvSpPr>
            <p:spPr bwMode="auto">
              <a:xfrm>
                <a:off x="1131" y="824"/>
                <a:ext cx="12" cy="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4"/>
                  </a:cxn>
                  <a:cxn ang="0">
                    <a:pos x="7" y="9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3" y="6"/>
                  </a:cxn>
                  <a:cxn ang="0">
                    <a:pos x="8" y="0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lnTo>
                      <a:pt x="12" y="4"/>
                    </a:lnTo>
                    <a:lnTo>
                      <a:pt x="7" y="9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3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1880"/>
              <p:cNvSpPr>
                <a:spLocks/>
              </p:cNvSpPr>
              <p:nvPr/>
            </p:nvSpPr>
            <p:spPr bwMode="auto">
              <a:xfrm>
                <a:off x="1129" y="828"/>
                <a:ext cx="17" cy="2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4"/>
                  </a:cxn>
                  <a:cxn ang="0">
                    <a:pos x="2" y="22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17" h="22">
                    <a:moveTo>
                      <a:pt x="14" y="0"/>
                    </a:moveTo>
                    <a:lnTo>
                      <a:pt x="17" y="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1881"/>
              <p:cNvSpPr>
                <a:spLocks/>
              </p:cNvSpPr>
              <p:nvPr/>
            </p:nvSpPr>
            <p:spPr bwMode="auto">
              <a:xfrm>
                <a:off x="1131" y="832"/>
                <a:ext cx="19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2"/>
                  </a:cxn>
                  <a:cxn ang="0">
                    <a:pos x="19" y="4"/>
                  </a:cxn>
                  <a:cxn ang="0">
                    <a:pos x="4" y="21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19" h="21">
                    <a:moveTo>
                      <a:pt x="15" y="0"/>
                    </a:moveTo>
                    <a:lnTo>
                      <a:pt x="17" y="2"/>
                    </a:lnTo>
                    <a:lnTo>
                      <a:pt x="19" y="4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1882"/>
              <p:cNvSpPr>
                <a:spLocks/>
              </p:cNvSpPr>
              <p:nvPr/>
            </p:nvSpPr>
            <p:spPr bwMode="auto">
              <a:xfrm>
                <a:off x="1135" y="836"/>
                <a:ext cx="19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3"/>
                  </a:cxn>
                  <a:cxn ang="0">
                    <a:pos x="5" y="21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15" y="0"/>
                  </a:cxn>
                </a:cxnLst>
                <a:rect l="0" t="0" r="r" b="b"/>
                <a:pathLst>
                  <a:path w="19" h="21">
                    <a:moveTo>
                      <a:pt x="15" y="0"/>
                    </a:moveTo>
                    <a:lnTo>
                      <a:pt x="19" y="3"/>
                    </a:lnTo>
                    <a:lnTo>
                      <a:pt x="5" y="21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1883"/>
              <p:cNvSpPr>
                <a:spLocks/>
              </p:cNvSpPr>
              <p:nvPr/>
            </p:nvSpPr>
            <p:spPr bwMode="auto">
              <a:xfrm>
                <a:off x="1140" y="839"/>
                <a:ext cx="18" cy="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4"/>
                  </a:cxn>
                  <a:cxn ang="0">
                    <a:pos x="8" y="16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14" y="0"/>
                  </a:cxn>
                </a:cxnLst>
                <a:rect l="0" t="0" r="r" b="b"/>
                <a:pathLst>
                  <a:path w="18" h="20">
                    <a:moveTo>
                      <a:pt x="14" y="0"/>
                    </a:moveTo>
                    <a:lnTo>
                      <a:pt x="18" y="4"/>
                    </a:lnTo>
                    <a:lnTo>
                      <a:pt x="8" y="1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1884"/>
              <p:cNvSpPr>
                <a:spLocks/>
              </p:cNvSpPr>
              <p:nvPr/>
            </p:nvSpPr>
            <p:spPr bwMode="auto">
              <a:xfrm>
                <a:off x="1148" y="843"/>
                <a:ext cx="14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3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0" y="0"/>
                  </a:cxn>
                </a:cxnLst>
                <a:rect l="0" t="0" r="r" b="b"/>
                <a:pathLst>
                  <a:path w="14" h="12">
                    <a:moveTo>
                      <a:pt x="10" y="0"/>
                    </a:moveTo>
                    <a:lnTo>
                      <a:pt x="14" y="3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1885"/>
              <p:cNvSpPr>
                <a:spLocks/>
              </p:cNvSpPr>
              <p:nvPr/>
            </p:nvSpPr>
            <p:spPr bwMode="auto">
              <a:xfrm>
                <a:off x="1136" y="631"/>
                <a:ext cx="205" cy="187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163" y="2"/>
                  </a:cxn>
                  <a:cxn ang="0">
                    <a:pos x="164" y="4"/>
                  </a:cxn>
                  <a:cxn ang="0">
                    <a:pos x="166" y="11"/>
                  </a:cxn>
                  <a:cxn ang="0">
                    <a:pos x="168" y="18"/>
                  </a:cxn>
                  <a:cxn ang="0">
                    <a:pos x="187" y="16"/>
                  </a:cxn>
                  <a:cxn ang="0">
                    <a:pos x="185" y="2"/>
                  </a:cxn>
                  <a:cxn ang="0">
                    <a:pos x="197" y="37"/>
                  </a:cxn>
                  <a:cxn ang="0">
                    <a:pos x="205" y="51"/>
                  </a:cxn>
                  <a:cxn ang="0">
                    <a:pos x="183" y="78"/>
                  </a:cxn>
                  <a:cxn ang="0">
                    <a:pos x="159" y="104"/>
                  </a:cxn>
                  <a:cxn ang="0">
                    <a:pos x="134" y="129"/>
                  </a:cxn>
                  <a:cxn ang="0">
                    <a:pos x="108" y="153"/>
                  </a:cxn>
                  <a:cxn ang="0">
                    <a:pos x="80" y="159"/>
                  </a:cxn>
                  <a:cxn ang="0">
                    <a:pos x="53" y="167"/>
                  </a:cxn>
                  <a:cxn ang="0">
                    <a:pos x="26" y="176"/>
                  </a:cxn>
                  <a:cxn ang="0">
                    <a:pos x="1" y="187"/>
                  </a:cxn>
                  <a:cxn ang="0">
                    <a:pos x="3" y="173"/>
                  </a:cxn>
                  <a:cxn ang="0">
                    <a:pos x="5" y="159"/>
                  </a:cxn>
                  <a:cxn ang="0">
                    <a:pos x="20" y="155"/>
                  </a:cxn>
                  <a:cxn ang="0">
                    <a:pos x="34" y="148"/>
                  </a:cxn>
                  <a:cxn ang="0">
                    <a:pos x="64" y="134"/>
                  </a:cxn>
                  <a:cxn ang="0">
                    <a:pos x="67" y="131"/>
                  </a:cxn>
                  <a:cxn ang="0">
                    <a:pos x="70" y="129"/>
                  </a:cxn>
                  <a:cxn ang="0">
                    <a:pos x="74" y="126"/>
                  </a:cxn>
                  <a:cxn ang="0">
                    <a:pos x="78" y="124"/>
                  </a:cxn>
                  <a:cxn ang="0">
                    <a:pos x="82" y="122"/>
                  </a:cxn>
                  <a:cxn ang="0">
                    <a:pos x="86" y="119"/>
                  </a:cxn>
                  <a:cxn ang="0">
                    <a:pos x="88" y="116"/>
                  </a:cxn>
                  <a:cxn ang="0">
                    <a:pos x="90" y="113"/>
                  </a:cxn>
                  <a:cxn ang="0">
                    <a:pos x="90" y="109"/>
                  </a:cxn>
                  <a:cxn ang="0">
                    <a:pos x="89" y="104"/>
                  </a:cxn>
                  <a:cxn ang="0">
                    <a:pos x="68" y="92"/>
                  </a:cxn>
                  <a:cxn ang="0">
                    <a:pos x="48" y="81"/>
                  </a:cxn>
                  <a:cxn ang="0">
                    <a:pos x="26" y="72"/>
                  </a:cxn>
                  <a:cxn ang="0">
                    <a:pos x="4" y="64"/>
                  </a:cxn>
                  <a:cxn ang="0">
                    <a:pos x="0" y="36"/>
                  </a:cxn>
                  <a:cxn ang="0">
                    <a:pos x="22" y="46"/>
                  </a:cxn>
                  <a:cxn ang="0">
                    <a:pos x="45" y="53"/>
                  </a:cxn>
                  <a:cxn ang="0">
                    <a:pos x="68" y="59"/>
                  </a:cxn>
                  <a:cxn ang="0">
                    <a:pos x="91" y="65"/>
                  </a:cxn>
                  <a:cxn ang="0">
                    <a:pos x="115" y="71"/>
                  </a:cxn>
                  <a:cxn ang="0">
                    <a:pos x="122" y="72"/>
                  </a:cxn>
                  <a:cxn ang="0">
                    <a:pos x="129" y="72"/>
                  </a:cxn>
                  <a:cxn ang="0">
                    <a:pos x="136" y="73"/>
                  </a:cxn>
                  <a:cxn ang="0">
                    <a:pos x="143" y="72"/>
                  </a:cxn>
                  <a:cxn ang="0">
                    <a:pos x="149" y="71"/>
                  </a:cxn>
                  <a:cxn ang="0">
                    <a:pos x="155" y="68"/>
                  </a:cxn>
                  <a:cxn ang="0">
                    <a:pos x="161" y="64"/>
                  </a:cxn>
                  <a:cxn ang="0">
                    <a:pos x="167" y="57"/>
                  </a:cxn>
                  <a:cxn ang="0">
                    <a:pos x="168" y="42"/>
                  </a:cxn>
                  <a:cxn ang="0">
                    <a:pos x="167" y="28"/>
                  </a:cxn>
                  <a:cxn ang="0">
                    <a:pos x="165" y="13"/>
                  </a:cxn>
                  <a:cxn ang="0">
                    <a:pos x="163" y="0"/>
                  </a:cxn>
                </a:cxnLst>
                <a:rect l="0" t="0" r="r" b="b"/>
                <a:pathLst>
                  <a:path w="205" h="187">
                    <a:moveTo>
                      <a:pt x="163" y="0"/>
                    </a:moveTo>
                    <a:lnTo>
                      <a:pt x="163" y="2"/>
                    </a:lnTo>
                    <a:lnTo>
                      <a:pt x="164" y="4"/>
                    </a:lnTo>
                    <a:lnTo>
                      <a:pt x="166" y="11"/>
                    </a:lnTo>
                    <a:lnTo>
                      <a:pt x="168" y="18"/>
                    </a:lnTo>
                    <a:lnTo>
                      <a:pt x="187" y="16"/>
                    </a:lnTo>
                    <a:lnTo>
                      <a:pt x="185" y="2"/>
                    </a:lnTo>
                    <a:lnTo>
                      <a:pt x="197" y="37"/>
                    </a:lnTo>
                    <a:lnTo>
                      <a:pt x="205" y="51"/>
                    </a:lnTo>
                    <a:lnTo>
                      <a:pt x="183" y="78"/>
                    </a:lnTo>
                    <a:lnTo>
                      <a:pt x="159" y="104"/>
                    </a:lnTo>
                    <a:lnTo>
                      <a:pt x="134" y="129"/>
                    </a:lnTo>
                    <a:lnTo>
                      <a:pt x="108" y="153"/>
                    </a:lnTo>
                    <a:lnTo>
                      <a:pt x="80" y="159"/>
                    </a:lnTo>
                    <a:lnTo>
                      <a:pt x="53" y="167"/>
                    </a:lnTo>
                    <a:lnTo>
                      <a:pt x="26" y="176"/>
                    </a:lnTo>
                    <a:lnTo>
                      <a:pt x="1" y="187"/>
                    </a:lnTo>
                    <a:lnTo>
                      <a:pt x="3" y="173"/>
                    </a:lnTo>
                    <a:lnTo>
                      <a:pt x="5" y="159"/>
                    </a:lnTo>
                    <a:lnTo>
                      <a:pt x="20" y="155"/>
                    </a:lnTo>
                    <a:lnTo>
                      <a:pt x="34" y="148"/>
                    </a:lnTo>
                    <a:lnTo>
                      <a:pt x="64" y="134"/>
                    </a:lnTo>
                    <a:lnTo>
                      <a:pt x="67" y="131"/>
                    </a:lnTo>
                    <a:lnTo>
                      <a:pt x="70" y="129"/>
                    </a:lnTo>
                    <a:lnTo>
                      <a:pt x="74" y="126"/>
                    </a:lnTo>
                    <a:lnTo>
                      <a:pt x="78" y="124"/>
                    </a:lnTo>
                    <a:lnTo>
                      <a:pt x="82" y="122"/>
                    </a:lnTo>
                    <a:lnTo>
                      <a:pt x="86" y="119"/>
                    </a:lnTo>
                    <a:lnTo>
                      <a:pt x="88" y="116"/>
                    </a:lnTo>
                    <a:lnTo>
                      <a:pt x="90" y="113"/>
                    </a:lnTo>
                    <a:lnTo>
                      <a:pt x="90" y="109"/>
                    </a:lnTo>
                    <a:lnTo>
                      <a:pt x="89" y="104"/>
                    </a:lnTo>
                    <a:lnTo>
                      <a:pt x="68" y="92"/>
                    </a:lnTo>
                    <a:lnTo>
                      <a:pt x="48" y="81"/>
                    </a:lnTo>
                    <a:lnTo>
                      <a:pt x="26" y="72"/>
                    </a:lnTo>
                    <a:lnTo>
                      <a:pt x="4" y="64"/>
                    </a:lnTo>
                    <a:lnTo>
                      <a:pt x="0" y="36"/>
                    </a:lnTo>
                    <a:lnTo>
                      <a:pt x="22" y="46"/>
                    </a:lnTo>
                    <a:lnTo>
                      <a:pt x="45" y="53"/>
                    </a:lnTo>
                    <a:lnTo>
                      <a:pt x="68" y="59"/>
                    </a:lnTo>
                    <a:lnTo>
                      <a:pt x="91" y="65"/>
                    </a:lnTo>
                    <a:lnTo>
                      <a:pt x="115" y="71"/>
                    </a:lnTo>
                    <a:lnTo>
                      <a:pt x="122" y="72"/>
                    </a:lnTo>
                    <a:lnTo>
                      <a:pt x="129" y="72"/>
                    </a:lnTo>
                    <a:lnTo>
                      <a:pt x="136" y="73"/>
                    </a:lnTo>
                    <a:lnTo>
                      <a:pt x="143" y="72"/>
                    </a:lnTo>
                    <a:lnTo>
                      <a:pt x="149" y="71"/>
                    </a:lnTo>
                    <a:lnTo>
                      <a:pt x="155" y="68"/>
                    </a:lnTo>
                    <a:lnTo>
                      <a:pt x="161" y="64"/>
                    </a:lnTo>
                    <a:lnTo>
                      <a:pt x="167" y="57"/>
                    </a:lnTo>
                    <a:lnTo>
                      <a:pt x="168" y="42"/>
                    </a:lnTo>
                    <a:lnTo>
                      <a:pt x="167" y="28"/>
                    </a:lnTo>
                    <a:lnTo>
                      <a:pt x="165" y="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1886"/>
              <p:cNvSpPr>
                <a:spLocks/>
              </p:cNvSpPr>
              <p:nvPr/>
            </p:nvSpPr>
            <p:spPr bwMode="auto">
              <a:xfrm>
                <a:off x="1076" y="420"/>
                <a:ext cx="318" cy="242"/>
              </a:xfrm>
              <a:custGeom>
                <a:avLst/>
                <a:gdLst/>
                <a:ahLst/>
                <a:cxnLst>
                  <a:cxn ang="0">
                    <a:pos x="136" y="6"/>
                  </a:cxn>
                  <a:cxn ang="0">
                    <a:pos x="149" y="22"/>
                  </a:cxn>
                  <a:cxn ang="0">
                    <a:pos x="161" y="4"/>
                  </a:cxn>
                  <a:cxn ang="0">
                    <a:pos x="183" y="28"/>
                  </a:cxn>
                  <a:cxn ang="0">
                    <a:pos x="206" y="44"/>
                  </a:cxn>
                  <a:cxn ang="0">
                    <a:pos x="230" y="52"/>
                  </a:cxn>
                  <a:cxn ang="0">
                    <a:pos x="255" y="53"/>
                  </a:cxn>
                  <a:cxn ang="0">
                    <a:pos x="280" y="49"/>
                  </a:cxn>
                  <a:cxn ang="0">
                    <a:pos x="305" y="40"/>
                  </a:cxn>
                  <a:cxn ang="0">
                    <a:pos x="311" y="55"/>
                  </a:cxn>
                  <a:cxn ang="0">
                    <a:pos x="318" y="71"/>
                  </a:cxn>
                  <a:cxn ang="0">
                    <a:pos x="294" y="82"/>
                  </a:cxn>
                  <a:cxn ang="0">
                    <a:pos x="274" y="95"/>
                  </a:cxn>
                  <a:cxn ang="0">
                    <a:pos x="258" y="113"/>
                  </a:cxn>
                  <a:cxn ang="0">
                    <a:pos x="247" y="135"/>
                  </a:cxn>
                  <a:cxn ang="0">
                    <a:pos x="243" y="169"/>
                  </a:cxn>
                  <a:cxn ang="0">
                    <a:pos x="245" y="213"/>
                  </a:cxn>
                  <a:cxn ang="0">
                    <a:pos x="220" y="196"/>
                  </a:cxn>
                  <a:cxn ang="0">
                    <a:pos x="220" y="202"/>
                  </a:cxn>
                  <a:cxn ang="0">
                    <a:pos x="214" y="184"/>
                  </a:cxn>
                  <a:cxn ang="0">
                    <a:pos x="205" y="168"/>
                  </a:cxn>
                  <a:cxn ang="0">
                    <a:pos x="194" y="155"/>
                  </a:cxn>
                  <a:cxn ang="0">
                    <a:pos x="179" y="154"/>
                  </a:cxn>
                  <a:cxn ang="0">
                    <a:pos x="157" y="162"/>
                  </a:cxn>
                  <a:cxn ang="0">
                    <a:pos x="106" y="199"/>
                  </a:cxn>
                  <a:cxn ang="0">
                    <a:pos x="59" y="242"/>
                  </a:cxn>
                  <a:cxn ang="0">
                    <a:pos x="52" y="216"/>
                  </a:cxn>
                  <a:cxn ang="0">
                    <a:pos x="75" y="194"/>
                  </a:cxn>
                  <a:cxn ang="0">
                    <a:pos x="99" y="165"/>
                  </a:cxn>
                  <a:cxn ang="0">
                    <a:pos x="105" y="157"/>
                  </a:cxn>
                  <a:cxn ang="0">
                    <a:pos x="113" y="145"/>
                  </a:cxn>
                  <a:cxn ang="0">
                    <a:pos x="112" y="136"/>
                  </a:cxn>
                  <a:cxn ang="0">
                    <a:pos x="77" y="128"/>
                  </a:cxn>
                  <a:cxn ang="0">
                    <a:pos x="15" y="127"/>
                  </a:cxn>
                  <a:cxn ang="0">
                    <a:pos x="0" y="103"/>
                  </a:cxn>
                  <a:cxn ang="0">
                    <a:pos x="48" y="102"/>
                  </a:cxn>
                  <a:cxn ang="0">
                    <a:pos x="121" y="91"/>
                  </a:cxn>
                  <a:cxn ang="0">
                    <a:pos x="134" y="87"/>
                  </a:cxn>
                  <a:cxn ang="0">
                    <a:pos x="146" y="82"/>
                  </a:cxn>
                  <a:cxn ang="0">
                    <a:pos x="157" y="74"/>
                  </a:cxn>
                  <a:cxn ang="0">
                    <a:pos x="163" y="59"/>
                  </a:cxn>
                  <a:cxn ang="0">
                    <a:pos x="153" y="34"/>
                  </a:cxn>
                  <a:cxn ang="0">
                    <a:pos x="139" y="11"/>
                  </a:cxn>
                </a:cxnLst>
                <a:rect l="0" t="0" r="r" b="b"/>
                <a:pathLst>
                  <a:path w="318" h="242">
                    <a:moveTo>
                      <a:pt x="132" y="0"/>
                    </a:moveTo>
                    <a:lnTo>
                      <a:pt x="136" y="6"/>
                    </a:lnTo>
                    <a:lnTo>
                      <a:pt x="141" y="10"/>
                    </a:lnTo>
                    <a:lnTo>
                      <a:pt x="149" y="22"/>
                    </a:lnTo>
                    <a:lnTo>
                      <a:pt x="166" y="13"/>
                    </a:lnTo>
                    <a:lnTo>
                      <a:pt x="161" y="4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194" y="37"/>
                    </a:lnTo>
                    <a:lnTo>
                      <a:pt x="206" y="44"/>
                    </a:lnTo>
                    <a:lnTo>
                      <a:pt x="218" y="49"/>
                    </a:lnTo>
                    <a:lnTo>
                      <a:pt x="230" y="52"/>
                    </a:lnTo>
                    <a:lnTo>
                      <a:pt x="243" y="54"/>
                    </a:lnTo>
                    <a:lnTo>
                      <a:pt x="255" y="53"/>
                    </a:lnTo>
                    <a:lnTo>
                      <a:pt x="268" y="52"/>
                    </a:lnTo>
                    <a:lnTo>
                      <a:pt x="280" y="49"/>
                    </a:lnTo>
                    <a:lnTo>
                      <a:pt x="293" y="45"/>
                    </a:lnTo>
                    <a:lnTo>
                      <a:pt x="305" y="40"/>
                    </a:lnTo>
                    <a:lnTo>
                      <a:pt x="307" y="47"/>
                    </a:lnTo>
                    <a:lnTo>
                      <a:pt x="311" y="55"/>
                    </a:lnTo>
                    <a:lnTo>
                      <a:pt x="314" y="63"/>
                    </a:lnTo>
                    <a:lnTo>
                      <a:pt x="318" y="71"/>
                    </a:lnTo>
                    <a:lnTo>
                      <a:pt x="306" y="76"/>
                    </a:lnTo>
                    <a:lnTo>
                      <a:pt x="294" y="82"/>
                    </a:lnTo>
                    <a:lnTo>
                      <a:pt x="284" y="88"/>
                    </a:lnTo>
                    <a:lnTo>
                      <a:pt x="274" y="95"/>
                    </a:lnTo>
                    <a:lnTo>
                      <a:pt x="266" y="103"/>
                    </a:lnTo>
                    <a:lnTo>
                      <a:pt x="258" y="113"/>
                    </a:lnTo>
                    <a:lnTo>
                      <a:pt x="252" y="124"/>
                    </a:lnTo>
                    <a:lnTo>
                      <a:pt x="247" y="135"/>
                    </a:lnTo>
                    <a:lnTo>
                      <a:pt x="243" y="149"/>
                    </a:lnTo>
                    <a:lnTo>
                      <a:pt x="243" y="169"/>
                    </a:lnTo>
                    <a:lnTo>
                      <a:pt x="244" y="190"/>
                    </a:lnTo>
                    <a:lnTo>
                      <a:pt x="245" y="213"/>
                    </a:lnTo>
                    <a:lnTo>
                      <a:pt x="239" y="190"/>
                    </a:lnTo>
                    <a:lnTo>
                      <a:pt x="220" y="196"/>
                    </a:lnTo>
                    <a:lnTo>
                      <a:pt x="223" y="211"/>
                    </a:lnTo>
                    <a:lnTo>
                      <a:pt x="220" y="202"/>
                    </a:lnTo>
                    <a:lnTo>
                      <a:pt x="217" y="193"/>
                    </a:lnTo>
                    <a:lnTo>
                      <a:pt x="214" y="184"/>
                    </a:lnTo>
                    <a:lnTo>
                      <a:pt x="210" y="176"/>
                    </a:lnTo>
                    <a:lnTo>
                      <a:pt x="205" y="168"/>
                    </a:lnTo>
                    <a:lnTo>
                      <a:pt x="200" y="161"/>
                    </a:lnTo>
                    <a:lnTo>
                      <a:pt x="194" y="155"/>
                    </a:lnTo>
                    <a:lnTo>
                      <a:pt x="187" y="153"/>
                    </a:lnTo>
                    <a:lnTo>
                      <a:pt x="179" y="154"/>
                    </a:lnTo>
                    <a:lnTo>
                      <a:pt x="172" y="155"/>
                    </a:lnTo>
                    <a:lnTo>
                      <a:pt x="157" y="162"/>
                    </a:lnTo>
                    <a:lnTo>
                      <a:pt x="131" y="180"/>
                    </a:lnTo>
                    <a:lnTo>
                      <a:pt x="106" y="199"/>
                    </a:lnTo>
                    <a:lnTo>
                      <a:pt x="82" y="220"/>
                    </a:lnTo>
                    <a:lnTo>
                      <a:pt x="59" y="242"/>
                    </a:lnTo>
                    <a:lnTo>
                      <a:pt x="56" y="229"/>
                    </a:lnTo>
                    <a:lnTo>
                      <a:pt x="52" y="216"/>
                    </a:lnTo>
                    <a:lnTo>
                      <a:pt x="64" y="205"/>
                    </a:lnTo>
                    <a:lnTo>
                      <a:pt x="75" y="194"/>
                    </a:lnTo>
                    <a:lnTo>
                      <a:pt x="97" y="169"/>
                    </a:lnTo>
                    <a:lnTo>
                      <a:pt x="99" y="165"/>
                    </a:lnTo>
                    <a:lnTo>
                      <a:pt x="102" y="161"/>
                    </a:lnTo>
                    <a:lnTo>
                      <a:pt x="105" y="157"/>
                    </a:lnTo>
                    <a:lnTo>
                      <a:pt x="111" y="149"/>
                    </a:lnTo>
                    <a:lnTo>
                      <a:pt x="113" y="145"/>
                    </a:lnTo>
                    <a:lnTo>
                      <a:pt x="113" y="141"/>
                    </a:lnTo>
                    <a:lnTo>
                      <a:pt x="112" y="136"/>
                    </a:lnTo>
                    <a:lnTo>
                      <a:pt x="108" y="132"/>
                    </a:lnTo>
                    <a:lnTo>
                      <a:pt x="77" y="128"/>
                    </a:lnTo>
                    <a:lnTo>
                      <a:pt x="46" y="126"/>
                    </a:lnTo>
                    <a:lnTo>
                      <a:pt x="15" y="127"/>
                    </a:lnTo>
                    <a:lnTo>
                      <a:pt x="8" y="115"/>
                    </a:lnTo>
                    <a:lnTo>
                      <a:pt x="0" y="103"/>
                    </a:lnTo>
                    <a:lnTo>
                      <a:pt x="24" y="103"/>
                    </a:lnTo>
                    <a:lnTo>
                      <a:pt x="48" y="102"/>
                    </a:lnTo>
                    <a:lnTo>
                      <a:pt x="72" y="99"/>
                    </a:lnTo>
                    <a:lnTo>
                      <a:pt x="121" y="91"/>
                    </a:lnTo>
                    <a:lnTo>
                      <a:pt x="127" y="89"/>
                    </a:lnTo>
                    <a:lnTo>
                      <a:pt x="134" y="87"/>
                    </a:lnTo>
                    <a:lnTo>
                      <a:pt x="141" y="85"/>
                    </a:lnTo>
                    <a:lnTo>
                      <a:pt x="146" y="82"/>
                    </a:lnTo>
                    <a:lnTo>
                      <a:pt x="152" y="78"/>
                    </a:lnTo>
                    <a:lnTo>
                      <a:pt x="157" y="74"/>
                    </a:lnTo>
                    <a:lnTo>
                      <a:pt x="160" y="68"/>
                    </a:lnTo>
                    <a:lnTo>
                      <a:pt x="163" y="59"/>
                    </a:lnTo>
                    <a:lnTo>
                      <a:pt x="159" y="46"/>
                    </a:lnTo>
                    <a:lnTo>
                      <a:pt x="153" y="34"/>
                    </a:lnTo>
                    <a:lnTo>
                      <a:pt x="146" y="22"/>
                    </a:lnTo>
                    <a:lnTo>
                      <a:pt x="139" y="11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1887"/>
              <p:cNvSpPr>
                <a:spLocks/>
              </p:cNvSpPr>
              <p:nvPr/>
            </p:nvSpPr>
            <p:spPr bwMode="auto">
              <a:xfrm>
                <a:off x="1296" y="614"/>
                <a:ext cx="5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3" y="6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1888"/>
              <p:cNvSpPr>
                <a:spLocks/>
              </p:cNvSpPr>
              <p:nvPr/>
            </p:nvSpPr>
            <p:spPr bwMode="auto">
              <a:xfrm>
                <a:off x="1297" y="612"/>
                <a:ext cx="11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0"/>
                  </a:cxn>
                  <a:cxn ang="0">
                    <a:pos x="2" y="20"/>
                  </a:cxn>
                  <a:cxn ang="0">
                    <a:pos x="2" y="19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4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20">
                    <a:moveTo>
                      <a:pt x="11" y="0"/>
                    </a:moveTo>
                    <a:lnTo>
                      <a:pt x="7" y="1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1889"/>
              <p:cNvSpPr>
                <a:spLocks/>
              </p:cNvSpPr>
              <p:nvPr/>
            </p:nvSpPr>
            <p:spPr bwMode="auto">
              <a:xfrm>
                <a:off x="1299" y="610"/>
                <a:ext cx="16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2"/>
                  </a:cxn>
                  <a:cxn ang="0">
                    <a:pos x="10" y="15"/>
                  </a:cxn>
                  <a:cxn ang="0">
                    <a:pos x="2" y="30"/>
                  </a:cxn>
                  <a:cxn ang="0">
                    <a:pos x="1" y="25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5" y="12"/>
                  </a:cxn>
                  <a:cxn ang="0">
                    <a:pos x="9" y="2"/>
                  </a:cxn>
                  <a:cxn ang="0">
                    <a:pos x="16" y="0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2"/>
                    </a:lnTo>
                    <a:lnTo>
                      <a:pt x="10" y="15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5" y="1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1890"/>
              <p:cNvSpPr>
                <a:spLocks/>
              </p:cNvSpPr>
              <p:nvPr/>
            </p:nvSpPr>
            <p:spPr bwMode="auto">
              <a:xfrm>
                <a:off x="1301" y="612"/>
                <a:ext cx="16" cy="3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7"/>
                  </a:cxn>
                  <a:cxn ang="0">
                    <a:pos x="13" y="15"/>
                  </a:cxn>
                  <a:cxn ang="0">
                    <a:pos x="2" y="36"/>
                  </a:cxn>
                  <a:cxn ang="0">
                    <a:pos x="1" y="30"/>
                  </a:cxn>
                  <a:cxn ang="0">
                    <a:pos x="0" y="28"/>
                  </a:cxn>
                  <a:cxn ang="0">
                    <a:pos x="8" y="13"/>
                  </a:cxn>
                  <a:cxn ang="0">
                    <a:pos x="14" y="0"/>
                  </a:cxn>
                </a:cxnLst>
                <a:rect l="0" t="0" r="r" b="b"/>
                <a:pathLst>
                  <a:path w="16" h="36">
                    <a:moveTo>
                      <a:pt x="14" y="0"/>
                    </a:moveTo>
                    <a:lnTo>
                      <a:pt x="16" y="7"/>
                    </a:lnTo>
                    <a:lnTo>
                      <a:pt x="13" y="15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8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D00"/>
              </a:solidFill>
              <a:ln w="0">
                <a:solidFill>
                  <a:srgbClr val="C49D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1891"/>
              <p:cNvSpPr>
                <a:spLocks/>
              </p:cNvSpPr>
              <p:nvPr/>
            </p:nvSpPr>
            <p:spPr bwMode="auto">
              <a:xfrm>
                <a:off x="1303" y="619"/>
                <a:ext cx="16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8"/>
                  </a:cxn>
                  <a:cxn ang="0">
                    <a:pos x="15" y="10"/>
                  </a:cxn>
                  <a:cxn ang="0">
                    <a:pos x="6" y="30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11" y="8"/>
                  </a:cxn>
                  <a:cxn ang="0">
                    <a:pos x="14" y="0"/>
                  </a:cxn>
                </a:cxnLst>
                <a:rect l="0" t="0" r="r" b="b"/>
                <a:pathLst>
                  <a:path w="16" h="30">
                    <a:moveTo>
                      <a:pt x="14" y="0"/>
                    </a:moveTo>
                    <a:lnTo>
                      <a:pt x="16" y="8"/>
                    </a:lnTo>
                    <a:lnTo>
                      <a:pt x="15" y="10"/>
                    </a:lnTo>
                    <a:lnTo>
                      <a:pt x="6" y="30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1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1892"/>
              <p:cNvSpPr>
                <a:spLocks/>
              </p:cNvSpPr>
              <p:nvPr/>
            </p:nvSpPr>
            <p:spPr bwMode="auto">
              <a:xfrm>
                <a:off x="1309" y="627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6" y="21"/>
                  </a:cxn>
                  <a:cxn ang="0">
                    <a:pos x="0" y="22"/>
                  </a:cxn>
                  <a:cxn ang="0">
                    <a:pos x="9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22">
                    <a:moveTo>
                      <a:pt x="10" y="0"/>
                    </a:moveTo>
                    <a:lnTo>
                      <a:pt x="12" y="6"/>
                    </a:lnTo>
                    <a:lnTo>
                      <a:pt x="12" y="9"/>
                    </a:lnTo>
                    <a:lnTo>
                      <a:pt x="6" y="21"/>
                    </a:lnTo>
                    <a:lnTo>
                      <a:pt x="0" y="22"/>
                    </a:lnTo>
                    <a:lnTo>
                      <a:pt x="9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49C00"/>
              </a:solidFill>
              <a:ln w="0">
                <a:solidFill>
                  <a:srgbClr val="C49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1893"/>
              <p:cNvSpPr>
                <a:spLocks/>
              </p:cNvSpPr>
              <p:nvPr/>
            </p:nvSpPr>
            <p:spPr bwMode="auto">
              <a:xfrm>
                <a:off x="1315" y="636"/>
                <a:ext cx="8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0"/>
                  </a:cxn>
                  <a:cxn ang="0">
                    <a:pos x="7" y="11"/>
                  </a:cxn>
                  <a:cxn ang="0">
                    <a:pos x="0" y="12"/>
                  </a:cxn>
                  <a:cxn ang="0">
                    <a:pos x="6" y="0"/>
                  </a:cxn>
                </a:cxnLst>
                <a:rect l="0" t="0" r="r" b="b"/>
                <a:pathLst>
                  <a:path w="8" h="12">
                    <a:moveTo>
                      <a:pt x="6" y="0"/>
                    </a:moveTo>
                    <a:lnTo>
                      <a:pt x="8" y="10"/>
                    </a:lnTo>
                    <a:lnTo>
                      <a:pt x="7" y="11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1894"/>
              <p:cNvSpPr>
                <a:spLocks/>
              </p:cNvSpPr>
              <p:nvPr/>
            </p:nvSpPr>
            <p:spPr bwMode="auto">
              <a:xfrm>
                <a:off x="1322" y="646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9B00"/>
              </a:solidFill>
              <a:ln w="0">
                <a:solidFill>
                  <a:srgbClr val="C39B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1895"/>
              <p:cNvSpPr>
                <a:spLocks/>
              </p:cNvSpPr>
              <p:nvPr/>
            </p:nvSpPr>
            <p:spPr bwMode="auto">
              <a:xfrm>
                <a:off x="1296" y="610"/>
                <a:ext cx="27" cy="3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5" y="23"/>
                  </a:cxn>
                  <a:cxn ang="0">
                    <a:pos x="27" y="37"/>
                  </a:cxn>
                  <a:cxn ang="0">
                    <a:pos x="8" y="39"/>
                  </a:cxn>
                  <a:cxn ang="0">
                    <a:pos x="6" y="32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3" y="21"/>
                  </a:cxn>
                  <a:cxn ang="0">
                    <a:pos x="0" y="6"/>
                  </a:cxn>
                  <a:cxn ang="0">
                    <a:pos x="19" y="0"/>
                  </a:cxn>
                </a:cxnLst>
                <a:rect l="0" t="0" r="r" b="b"/>
                <a:pathLst>
                  <a:path w="27" h="39">
                    <a:moveTo>
                      <a:pt x="19" y="0"/>
                    </a:moveTo>
                    <a:lnTo>
                      <a:pt x="25" y="23"/>
                    </a:lnTo>
                    <a:lnTo>
                      <a:pt x="27" y="37"/>
                    </a:lnTo>
                    <a:lnTo>
                      <a:pt x="8" y="39"/>
                    </a:lnTo>
                    <a:lnTo>
                      <a:pt x="6" y="32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0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1896"/>
              <p:cNvSpPr>
                <a:spLocks/>
              </p:cNvSpPr>
              <p:nvPr/>
            </p:nvSpPr>
            <p:spPr bwMode="auto">
              <a:xfrm>
                <a:off x="965" y="237"/>
                <a:ext cx="283" cy="283"/>
              </a:xfrm>
              <a:custGeom>
                <a:avLst/>
                <a:gdLst/>
                <a:ahLst/>
                <a:cxnLst>
                  <a:cxn ang="0">
                    <a:pos x="264" y="6"/>
                  </a:cxn>
                  <a:cxn ang="0">
                    <a:pos x="276" y="19"/>
                  </a:cxn>
                  <a:cxn ang="0">
                    <a:pos x="274" y="34"/>
                  </a:cxn>
                  <a:cxn ang="0">
                    <a:pos x="258" y="53"/>
                  </a:cxn>
                  <a:cxn ang="0">
                    <a:pos x="247" y="74"/>
                  </a:cxn>
                  <a:cxn ang="0">
                    <a:pos x="242" y="98"/>
                  </a:cxn>
                  <a:cxn ang="0">
                    <a:pos x="243" y="124"/>
                  </a:cxn>
                  <a:cxn ang="0">
                    <a:pos x="261" y="166"/>
                  </a:cxn>
                  <a:cxn ang="0">
                    <a:pos x="255" y="166"/>
                  </a:cxn>
                  <a:cxn ang="0">
                    <a:pos x="241" y="181"/>
                  </a:cxn>
                  <a:cxn ang="0">
                    <a:pos x="228" y="166"/>
                  </a:cxn>
                  <a:cxn ang="0">
                    <a:pos x="210" y="153"/>
                  </a:cxn>
                  <a:cxn ang="0">
                    <a:pos x="194" y="150"/>
                  </a:cxn>
                  <a:cxn ang="0">
                    <a:pos x="183" y="156"/>
                  </a:cxn>
                  <a:cxn ang="0">
                    <a:pos x="174" y="164"/>
                  </a:cxn>
                  <a:cxn ang="0">
                    <a:pos x="152" y="197"/>
                  </a:cxn>
                  <a:cxn ang="0">
                    <a:pos x="121" y="253"/>
                  </a:cxn>
                  <a:cxn ang="0">
                    <a:pos x="93" y="260"/>
                  </a:cxn>
                  <a:cxn ang="0">
                    <a:pos x="106" y="231"/>
                  </a:cxn>
                  <a:cxn ang="0">
                    <a:pos x="117" y="199"/>
                  </a:cxn>
                  <a:cxn ang="0">
                    <a:pos x="117" y="191"/>
                  </a:cxn>
                  <a:cxn ang="0">
                    <a:pos x="120" y="182"/>
                  </a:cxn>
                  <a:cxn ang="0">
                    <a:pos x="122" y="173"/>
                  </a:cxn>
                  <a:cxn ang="0">
                    <a:pos x="120" y="166"/>
                  </a:cxn>
                  <a:cxn ang="0">
                    <a:pos x="113" y="160"/>
                  </a:cxn>
                  <a:cxn ang="0">
                    <a:pos x="67" y="174"/>
                  </a:cxn>
                  <a:cxn ang="0">
                    <a:pos x="23" y="192"/>
                  </a:cxn>
                  <a:cxn ang="0">
                    <a:pos x="1" y="176"/>
                  </a:cxn>
                  <a:cxn ang="0">
                    <a:pos x="0" y="176"/>
                  </a:cxn>
                  <a:cxn ang="0">
                    <a:pos x="38" y="160"/>
                  </a:cxn>
                  <a:cxn ang="0">
                    <a:pos x="74" y="140"/>
                  </a:cxn>
                  <a:cxn ang="0">
                    <a:pos x="109" y="118"/>
                  </a:cxn>
                  <a:cxn ang="0">
                    <a:pos x="119" y="110"/>
                  </a:cxn>
                  <a:cxn ang="0">
                    <a:pos x="129" y="100"/>
                  </a:cxn>
                  <a:cxn ang="0">
                    <a:pos x="135" y="88"/>
                  </a:cxn>
                  <a:cxn ang="0">
                    <a:pos x="135" y="72"/>
                  </a:cxn>
                  <a:cxn ang="0">
                    <a:pos x="115" y="52"/>
                  </a:cxn>
                  <a:cxn ang="0">
                    <a:pos x="92" y="35"/>
                  </a:cxn>
                  <a:cxn ang="0">
                    <a:pos x="98" y="36"/>
                  </a:cxn>
                  <a:cxn ang="0">
                    <a:pos x="110" y="43"/>
                  </a:cxn>
                  <a:cxn ang="0">
                    <a:pos x="120" y="27"/>
                  </a:cxn>
                  <a:cxn ang="0">
                    <a:pos x="117" y="24"/>
                  </a:cxn>
                  <a:cxn ang="0">
                    <a:pos x="157" y="40"/>
                  </a:cxn>
                  <a:cxn ang="0">
                    <a:pos x="186" y="42"/>
                  </a:cxn>
                  <a:cxn ang="0">
                    <a:pos x="213" y="34"/>
                  </a:cxn>
                  <a:cxn ang="0">
                    <a:pos x="237" y="20"/>
                  </a:cxn>
                  <a:cxn ang="0">
                    <a:pos x="258" y="0"/>
                  </a:cxn>
                </a:cxnLst>
                <a:rect l="0" t="0" r="r" b="b"/>
                <a:pathLst>
                  <a:path w="283" h="283">
                    <a:moveTo>
                      <a:pt x="258" y="0"/>
                    </a:moveTo>
                    <a:lnTo>
                      <a:pt x="264" y="6"/>
                    </a:lnTo>
                    <a:lnTo>
                      <a:pt x="270" y="12"/>
                    </a:lnTo>
                    <a:lnTo>
                      <a:pt x="276" y="19"/>
                    </a:lnTo>
                    <a:lnTo>
                      <a:pt x="283" y="25"/>
                    </a:lnTo>
                    <a:lnTo>
                      <a:pt x="274" y="34"/>
                    </a:lnTo>
                    <a:lnTo>
                      <a:pt x="265" y="43"/>
                    </a:lnTo>
                    <a:lnTo>
                      <a:pt x="258" y="53"/>
                    </a:lnTo>
                    <a:lnTo>
                      <a:pt x="252" y="63"/>
                    </a:lnTo>
                    <a:lnTo>
                      <a:pt x="247" y="74"/>
                    </a:lnTo>
                    <a:lnTo>
                      <a:pt x="243" y="86"/>
                    </a:lnTo>
                    <a:lnTo>
                      <a:pt x="242" y="98"/>
                    </a:lnTo>
                    <a:lnTo>
                      <a:pt x="242" y="111"/>
                    </a:lnTo>
                    <a:lnTo>
                      <a:pt x="243" y="124"/>
                    </a:lnTo>
                    <a:lnTo>
                      <a:pt x="252" y="145"/>
                    </a:lnTo>
                    <a:lnTo>
                      <a:pt x="261" y="166"/>
                    </a:lnTo>
                    <a:lnTo>
                      <a:pt x="272" y="187"/>
                    </a:lnTo>
                    <a:lnTo>
                      <a:pt x="255" y="166"/>
                    </a:lnTo>
                    <a:lnTo>
                      <a:pt x="240" y="178"/>
                    </a:lnTo>
                    <a:lnTo>
                      <a:pt x="241" y="181"/>
                    </a:lnTo>
                    <a:lnTo>
                      <a:pt x="243" y="183"/>
                    </a:lnTo>
                    <a:lnTo>
                      <a:pt x="228" y="166"/>
                    </a:lnTo>
                    <a:lnTo>
                      <a:pt x="219" y="159"/>
                    </a:lnTo>
                    <a:lnTo>
                      <a:pt x="210" y="153"/>
                    </a:lnTo>
                    <a:lnTo>
                      <a:pt x="201" y="149"/>
                    </a:lnTo>
                    <a:lnTo>
                      <a:pt x="194" y="150"/>
                    </a:lnTo>
                    <a:lnTo>
                      <a:pt x="189" y="152"/>
                    </a:lnTo>
                    <a:lnTo>
                      <a:pt x="183" y="156"/>
                    </a:lnTo>
                    <a:lnTo>
                      <a:pt x="178" y="160"/>
                    </a:lnTo>
                    <a:lnTo>
                      <a:pt x="174" y="164"/>
                    </a:lnTo>
                    <a:lnTo>
                      <a:pt x="170" y="170"/>
                    </a:lnTo>
                    <a:lnTo>
                      <a:pt x="152" y="197"/>
                    </a:lnTo>
                    <a:lnTo>
                      <a:pt x="136" y="224"/>
                    </a:lnTo>
                    <a:lnTo>
                      <a:pt x="121" y="253"/>
                    </a:lnTo>
                    <a:lnTo>
                      <a:pt x="109" y="283"/>
                    </a:lnTo>
                    <a:lnTo>
                      <a:pt x="93" y="260"/>
                    </a:lnTo>
                    <a:lnTo>
                      <a:pt x="100" y="246"/>
                    </a:lnTo>
                    <a:lnTo>
                      <a:pt x="106" y="231"/>
                    </a:lnTo>
                    <a:lnTo>
                      <a:pt x="111" y="215"/>
                    </a:lnTo>
                    <a:lnTo>
                      <a:pt x="117" y="199"/>
                    </a:lnTo>
                    <a:lnTo>
                      <a:pt x="117" y="195"/>
                    </a:lnTo>
                    <a:lnTo>
                      <a:pt x="117" y="191"/>
                    </a:lnTo>
                    <a:lnTo>
                      <a:pt x="119" y="186"/>
                    </a:lnTo>
                    <a:lnTo>
                      <a:pt x="120" y="182"/>
                    </a:lnTo>
                    <a:lnTo>
                      <a:pt x="121" y="178"/>
                    </a:lnTo>
                    <a:lnTo>
                      <a:pt x="122" y="173"/>
                    </a:lnTo>
                    <a:lnTo>
                      <a:pt x="121" y="169"/>
                    </a:lnTo>
                    <a:lnTo>
                      <a:pt x="120" y="166"/>
                    </a:lnTo>
                    <a:lnTo>
                      <a:pt x="117" y="163"/>
                    </a:lnTo>
                    <a:lnTo>
                      <a:pt x="113" y="160"/>
                    </a:lnTo>
                    <a:lnTo>
                      <a:pt x="90" y="166"/>
                    </a:lnTo>
                    <a:lnTo>
                      <a:pt x="67" y="174"/>
                    </a:lnTo>
                    <a:lnTo>
                      <a:pt x="45" y="182"/>
                    </a:lnTo>
                    <a:lnTo>
                      <a:pt x="23" y="192"/>
                    </a:lnTo>
                    <a:lnTo>
                      <a:pt x="12" y="184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0" y="176"/>
                    </a:lnTo>
                    <a:lnTo>
                      <a:pt x="19" y="169"/>
                    </a:lnTo>
                    <a:lnTo>
                      <a:pt x="38" y="160"/>
                    </a:lnTo>
                    <a:lnTo>
                      <a:pt x="56" y="150"/>
                    </a:lnTo>
                    <a:lnTo>
                      <a:pt x="74" y="140"/>
                    </a:lnTo>
                    <a:lnTo>
                      <a:pt x="91" y="129"/>
                    </a:lnTo>
                    <a:lnTo>
                      <a:pt x="109" y="118"/>
                    </a:lnTo>
                    <a:lnTo>
                      <a:pt x="114" y="114"/>
                    </a:lnTo>
                    <a:lnTo>
                      <a:pt x="119" y="110"/>
                    </a:lnTo>
                    <a:lnTo>
                      <a:pt x="124" y="105"/>
                    </a:lnTo>
                    <a:lnTo>
                      <a:pt x="129" y="100"/>
                    </a:lnTo>
                    <a:lnTo>
                      <a:pt x="133" y="94"/>
                    </a:lnTo>
                    <a:lnTo>
                      <a:pt x="135" y="88"/>
                    </a:lnTo>
                    <a:lnTo>
                      <a:pt x="136" y="81"/>
                    </a:lnTo>
                    <a:lnTo>
                      <a:pt x="135" y="72"/>
                    </a:lnTo>
                    <a:lnTo>
                      <a:pt x="126" y="61"/>
                    </a:lnTo>
                    <a:lnTo>
                      <a:pt x="115" y="52"/>
                    </a:lnTo>
                    <a:lnTo>
                      <a:pt x="104" y="43"/>
                    </a:lnTo>
                    <a:lnTo>
                      <a:pt x="92" y="35"/>
                    </a:lnTo>
                    <a:lnTo>
                      <a:pt x="81" y="27"/>
                    </a:lnTo>
                    <a:lnTo>
                      <a:pt x="98" y="36"/>
                    </a:lnTo>
                    <a:lnTo>
                      <a:pt x="104" y="40"/>
                    </a:lnTo>
                    <a:lnTo>
                      <a:pt x="110" y="43"/>
                    </a:lnTo>
                    <a:lnTo>
                      <a:pt x="122" y="29"/>
                    </a:lnTo>
                    <a:lnTo>
                      <a:pt x="120" y="27"/>
                    </a:lnTo>
                    <a:lnTo>
                      <a:pt x="118" y="26"/>
                    </a:lnTo>
                    <a:lnTo>
                      <a:pt x="117" y="24"/>
                    </a:lnTo>
                    <a:lnTo>
                      <a:pt x="142" y="36"/>
                    </a:lnTo>
                    <a:lnTo>
                      <a:pt x="157" y="40"/>
                    </a:lnTo>
                    <a:lnTo>
                      <a:pt x="172" y="43"/>
                    </a:lnTo>
                    <a:lnTo>
                      <a:pt x="186" y="42"/>
                    </a:lnTo>
                    <a:lnTo>
                      <a:pt x="200" y="39"/>
                    </a:lnTo>
                    <a:lnTo>
                      <a:pt x="213" y="34"/>
                    </a:lnTo>
                    <a:lnTo>
                      <a:pt x="225" y="28"/>
                    </a:lnTo>
                    <a:lnTo>
                      <a:pt x="237" y="20"/>
                    </a:lnTo>
                    <a:lnTo>
                      <a:pt x="248" y="11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1897"/>
              <p:cNvSpPr>
                <a:spLocks/>
              </p:cNvSpPr>
              <p:nvPr/>
            </p:nvSpPr>
            <p:spPr bwMode="auto">
              <a:xfrm>
                <a:off x="1205" y="412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1898"/>
              <p:cNvSpPr>
                <a:spLocks/>
              </p:cNvSpPr>
              <p:nvPr/>
            </p:nvSpPr>
            <p:spPr bwMode="auto">
              <a:xfrm>
                <a:off x="1206" y="407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7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6" y="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1899"/>
              <p:cNvSpPr>
                <a:spLocks/>
              </p:cNvSpPr>
              <p:nvPr/>
            </p:nvSpPr>
            <p:spPr bwMode="auto">
              <a:xfrm>
                <a:off x="1210" y="403"/>
                <a:ext cx="11" cy="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8" y="12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4" y="4"/>
                  </a:cxn>
                  <a:cxn ang="0">
                    <a:pos x="10" y="0"/>
                  </a:cxn>
                </a:cxnLst>
                <a:rect l="0" t="0" r="r" b="b"/>
                <a:pathLst>
                  <a:path w="11" h="25">
                    <a:moveTo>
                      <a:pt x="10" y="0"/>
                    </a:moveTo>
                    <a:lnTo>
                      <a:pt x="11" y="1"/>
                    </a:lnTo>
                    <a:lnTo>
                      <a:pt x="8" y="12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1900"/>
              <p:cNvSpPr>
                <a:spLocks/>
              </p:cNvSpPr>
              <p:nvPr/>
            </p:nvSpPr>
            <p:spPr bwMode="auto">
              <a:xfrm>
                <a:off x="1214" y="404"/>
                <a:ext cx="11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9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4" y="11"/>
                  </a:cxn>
                  <a:cxn ang="0">
                    <a:pos x="7" y="0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11" y="5"/>
                    </a:lnTo>
                    <a:lnTo>
                      <a:pt x="11" y="5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4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1901"/>
              <p:cNvSpPr>
                <a:spLocks/>
              </p:cNvSpPr>
              <p:nvPr/>
            </p:nvSpPr>
            <p:spPr bwMode="auto">
              <a:xfrm>
                <a:off x="1218" y="409"/>
                <a:ext cx="11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6"/>
                  </a:cxn>
                  <a:cxn ang="0">
                    <a:pos x="4" y="29"/>
                  </a:cxn>
                  <a:cxn ang="0">
                    <a:pos x="0" y="24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11" y="6"/>
                    </a:lnTo>
                    <a:lnTo>
                      <a:pt x="4" y="29"/>
                    </a:lnTo>
                    <a:lnTo>
                      <a:pt x="0" y="2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1902"/>
              <p:cNvSpPr>
                <a:spLocks/>
              </p:cNvSpPr>
              <p:nvPr/>
            </p:nvSpPr>
            <p:spPr bwMode="auto">
              <a:xfrm>
                <a:off x="1222" y="415"/>
                <a:ext cx="11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5"/>
                  </a:cxn>
                  <a:cxn ang="0">
                    <a:pos x="5" y="26"/>
                  </a:cxn>
                  <a:cxn ang="0">
                    <a:pos x="3" y="27"/>
                  </a:cxn>
                  <a:cxn ang="0">
                    <a:pos x="0" y="23"/>
                  </a:cxn>
                  <a:cxn ang="0">
                    <a:pos x="7" y="0"/>
                  </a:cxn>
                </a:cxnLst>
                <a:rect l="0" t="0" r="r" b="b"/>
                <a:pathLst>
                  <a:path w="11" h="27">
                    <a:moveTo>
                      <a:pt x="7" y="0"/>
                    </a:moveTo>
                    <a:lnTo>
                      <a:pt x="11" y="5"/>
                    </a:lnTo>
                    <a:lnTo>
                      <a:pt x="5" y="26"/>
                    </a:lnTo>
                    <a:lnTo>
                      <a:pt x="3" y="27"/>
                    </a:lnTo>
                    <a:lnTo>
                      <a:pt x="0" y="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1903"/>
              <p:cNvSpPr>
                <a:spLocks/>
              </p:cNvSpPr>
              <p:nvPr/>
            </p:nvSpPr>
            <p:spPr bwMode="auto">
              <a:xfrm>
                <a:off x="1227" y="420"/>
                <a:ext cx="11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4"/>
                  </a:cxn>
                  <a:cxn ang="0">
                    <a:pos x="11" y="5"/>
                  </a:cxn>
                  <a:cxn ang="0">
                    <a:pos x="7" y="17"/>
                  </a:cxn>
                  <a:cxn ang="0">
                    <a:pos x="0" y="21"/>
                  </a:cxn>
                  <a:cxn ang="0">
                    <a:pos x="6" y="0"/>
                  </a:cxn>
                </a:cxnLst>
                <a:rect l="0" t="0" r="r" b="b"/>
                <a:pathLst>
                  <a:path w="11" h="21">
                    <a:moveTo>
                      <a:pt x="6" y="0"/>
                    </a:moveTo>
                    <a:lnTo>
                      <a:pt x="10" y="4"/>
                    </a:lnTo>
                    <a:lnTo>
                      <a:pt x="11" y="5"/>
                    </a:lnTo>
                    <a:lnTo>
                      <a:pt x="7" y="17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1904"/>
              <p:cNvSpPr>
                <a:spLocks/>
              </p:cNvSpPr>
              <p:nvPr/>
            </p:nvSpPr>
            <p:spPr bwMode="auto">
              <a:xfrm>
                <a:off x="1234" y="425"/>
                <a:ext cx="7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"/>
                  </a:cxn>
                  <a:cxn ang="0">
                    <a:pos x="7" y="9"/>
                  </a:cxn>
                  <a:cxn ang="0">
                    <a:pos x="0" y="12"/>
                  </a:cxn>
                  <a:cxn ang="0">
                    <a:pos x="4" y="0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lnTo>
                      <a:pt x="7" y="6"/>
                    </a:lnTo>
                    <a:lnTo>
                      <a:pt x="7" y="9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1905"/>
              <p:cNvSpPr>
                <a:spLocks/>
              </p:cNvSpPr>
              <p:nvPr/>
            </p:nvSpPr>
            <p:spPr bwMode="auto">
              <a:xfrm>
                <a:off x="1241" y="431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1906"/>
              <p:cNvSpPr>
                <a:spLocks/>
              </p:cNvSpPr>
              <p:nvPr/>
            </p:nvSpPr>
            <p:spPr bwMode="auto">
              <a:xfrm>
                <a:off x="1205" y="403"/>
                <a:ext cx="37" cy="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2" y="21"/>
                  </a:cxn>
                  <a:cxn ang="0">
                    <a:pos x="37" y="30"/>
                  </a:cxn>
                  <a:cxn ang="0">
                    <a:pos x="20" y="39"/>
                  </a:cxn>
                  <a:cxn ang="0">
                    <a:pos x="12" y="27"/>
                  </a:cxn>
                  <a:cxn ang="0">
                    <a:pos x="7" y="23"/>
                  </a:cxn>
                  <a:cxn ang="0">
                    <a:pos x="3" y="17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15" y="0"/>
                  </a:cxn>
                </a:cxnLst>
                <a:rect l="0" t="0" r="r" b="b"/>
                <a:pathLst>
                  <a:path w="37" h="39">
                    <a:moveTo>
                      <a:pt x="15" y="0"/>
                    </a:moveTo>
                    <a:lnTo>
                      <a:pt x="32" y="21"/>
                    </a:lnTo>
                    <a:lnTo>
                      <a:pt x="37" y="30"/>
                    </a:lnTo>
                    <a:lnTo>
                      <a:pt x="20" y="39"/>
                    </a:lnTo>
                    <a:lnTo>
                      <a:pt x="12" y="27"/>
                    </a:lnTo>
                    <a:lnTo>
                      <a:pt x="7" y="23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1907"/>
              <p:cNvSpPr>
                <a:spLocks/>
              </p:cNvSpPr>
              <p:nvPr/>
            </p:nvSpPr>
            <p:spPr bwMode="auto">
              <a:xfrm>
                <a:off x="823" y="92"/>
                <a:ext cx="259" cy="321"/>
              </a:xfrm>
              <a:custGeom>
                <a:avLst/>
                <a:gdLst/>
                <a:ahLst/>
                <a:cxnLst>
                  <a:cxn ang="0">
                    <a:pos x="179" y="3"/>
                  </a:cxn>
                  <a:cxn ang="0">
                    <a:pos x="196" y="10"/>
                  </a:cxn>
                  <a:cxn ang="0">
                    <a:pos x="198" y="26"/>
                  </a:cxn>
                  <a:cxn ang="0">
                    <a:pos x="191" y="53"/>
                  </a:cxn>
                  <a:cxn ang="0">
                    <a:pos x="191" y="80"/>
                  </a:cxn>
                  <a:cxn ang="0">
                    <a:pos x="198" y="107"/>
                  </a:cxn>
                  <a:cxn ang="0">
                    <a:pos x="218" y="132"/>
                  </a:cxn>
                  <a:cxn ang="0">
                    <a:pos x="244" y="157"/>
                  </a:cxn>
                  <a:cxn ang="0">
                    <a:pos x="244" y="162"/>
                  </a:cxn>
                  <a:cxn ang="0">
                    <a:pos x="221" y="171"/>
                  </a:cxn>
                  <a:cxn ang="0">
                    <a:pos x="223" y="172"/>
                  </a:cxn>
                  <a:cxn ang="0">
                    <a:pos x="204" y="164"/>
                  </a:cxn>
                  <a:cxn ang="0">
                    <a:pos x="185" y="159"/>
                  </a:cxn>
                  <a:cxn ang="0">
                    <a:pos x="170" y="163"/>
                  </a:cxn>
                  <a:cxn ang="0">
                    <a:pos x="162" y="172"/>
                  </a:cxn>
                  <a:cxn ang="0">
                    <a:pos x="157" y="184"/>
                  </a:cxn>
                  <a:cxn ang="0">
                    <a:pos x="149" y="223"/>
                  </a:cxn>
                  <a:cxn ang="0">
                    <a:pos x="142" y="288"/>
                  </a:cxn>
                  <a:cxn ang="0">
                    <a:pos x="142" y="320"/>
                  </a:cxn>
                  <a:cxn ang="0">
                    <a:pos x="141" y="320"/>
                  </a:cxn>
                  <a:cxn ang="0">
                    <a:pos x="138" y="318"/>
                  </a:cxn>
                  <a:cxn ang="0">
                    <a:pos x="117" y="305"/>
                  </a:cxn>
                  <a:cxn ang="0">
                    <a:pos x="120" y="289"/>
                  </a:cxn>
                  <a:cxn ang="0">
                    <a:pos x="119" y="255"/>
                  </a:cxn>
                  <a:cxn ang="0">
                    <a:pos x="116" y="234"/>
                  </a:cxn>
                  <a:cxn ang="0">
                    <a:pos x="114" y="226"/>
                  </a:cxn>
                  <a:cxn ang="0">
                    <a:pos x="113" y="216"/>
                  </a:cxn>
                  <a:cxn ang="0">
                    <a:pos x="110" y="209"/>
                  </a:cxn>
                  <a:cxn ang="0">
                    <a:pos x="104" y="204"/>
                  </a:cxn>
                  <a:cxn ang="0">
                    <a:pos x="79" y="218"/>
                  </a:cxn>
                  <a:cxn ang="0">
                    <a:pos x="44" y="250"/>
                  </a:cxn>
                  <a:cxn ang="0">
                    <a:pos x="21" y="267"/>
                  </a:cxn>
                  <a:cxn ang="0">
                    <a:pos x="8" y="263"/>
                  </a:cxn>
                  <a:cxn ang="0">
                    <a:pos x="15" y="248"/>
                  </a:cxn>
                  <a:cxn ang="0">
                    <a:pos x="42" y="217"/>
                  </a:cxn>
                  <a:cxn ang="0">
                    <a:pos x="79" y="166"/>
                  </a:cxn>
                  <a:cxn ang="0">
                    <a:pos x="86" y="152"/>
                  </a:cxn>
                  <a:cxn ang="0">
                    <a:pos x="92" y="137"/>
                  </a:cxn>
                  <a:cxn ang="0">
                    <a:pos x="90" y="122"/>
                  </a:cxn>
                  <a:cxn ang="0">
                    <a:pos x="73" y="108"/>
                  </a:cxn>
                  <a:cxn ang="0">
                    <a:pos x="49" y="100"/>
                  </a:cxn>
                  <a:cxn ang="0">
                    <a:pos x="56" y="81"/>
                  </a:cxn>
                  <a:cxn ang="0">
                    <a:pos x="34" y="75"/>
                  </a:cxn>
                  <a:cxn ang="0">
                    <a:pos x="79" y="78"/>
                  </a:cxn>
                  <a:cxn ang="0">
                    <a:pos x="105" y="73"/>
                  </a:cxn>
                  <a:cxn ang="0">
                    <a:pos x="128" y="62"/>
                  </a:cxn>
                  <a:cxn ang="0">
                    <a:pos x="147" y="45"/>
                  </a:cxn>
                  <a:cxn ang="0">
                    <a:pos x="161" y="24"/>
                  </a:cxn>
                  <a:cxn ang="0">
                    <a:pos x="172" y="0"/>
                  </a:cxn>
                </a:cxnLst>
                <a:rect l="0" t="0" r="r" b="b"/>
                <a:pathLst>
                  <a:path w="259" h="321">
                    <a:moveTo>
                      <a:pt x="172" y="0"/>
                    </a:moveTo>
                    <a:lnTo>
                      <a:pt x="179" y="3"/>
                    </a:lnTo>
                    <a:lnTo>
                      <a:pt x="187" y="7"/>
                    </a:lnTo>
                    <a:lnTo>
                      <a:pt x="196" y="10"/>
                    </a:lnTo>
                    <a:lnTo>
                      <a:pt x="204" y="13"/>
                    </a:lnTo>
                    <a:lnTo>
                      <a:pt x="198" y="26"/>
                    </a:lnTo>
                    <a:lnTo>
                      <a:pt x="194" y="40"/>
                    </a:lnTo>
                    <a:lnTo>
                      <a:pt x="191" y="53"/>
                    </a:lnTo>
                    <a:lnTo>
                      <a:pt x="190" y="67"/>
                    </a:lnTo>
                    <a:lnTo>
                      <a:pt x="191" y="80"/>
                    </a:lnTo>
                    <a:lnTo>
                      <a:pt x="193" y="94"/>
                    </a:lnTo>
                    <a:lnTo>
                      <a:pt x="198" y="107"/>
                    </a:lnTo>
                    <a:lnTo>
                      <a:pt x="206" y="120"/>
                    </a:lnTo>
                    <a:lnTo>
                      <a:pt x="218" y="132"/>
                    </a:lnTo>
                    <a:lnTo>
                      <a:pt x="230" y="145"/>
                    </a:lnTo>
                    <a:lnTo>
                      <a:pt x="244" y="157"/>
                    </a:lnTo>
                    <a:lnTo>
                      <a:pt x="259" y="169"/>
                    </a:lnTo>
                    <a:lnTo>
                      <a:pt x="244" y="162"/>
                    </a:lnTo>
                    <a:lnTo>
                      <a:pt x="230" y="154"/>
                    </a:lnTo>
                    <a:lnTo>
                      <a:pt x="221" y="171"/>
                    </a:lnTo>
                    <a:lnTo>
                      <a:pt x="222" y="172"/>
                    </a:lnTo>
                    <a:lnTo>
                      <a:pt x="223" y="172"/>
                    </a:lnTo>
                    <a:lnTo>
                      <a:pt x="214" y="168"/>
                    </a:lnTo>
                    <a:lnTo>
                      <a:pt x="204" y="164"/>
                    </a:lnTo>
                    <a:lnTo>
                      <a:pt x="194" y="161"/>
                    </a:lnTo>
                    <a:lnTo>
                      <a:pt x="185" y="159"/>
                    </a:lnTo>
                    <a:lnTo>
                      <a:pt x="176" y="160"/>
                    </a:lnTo>
                    <a:lnTo>
                      <a:pt x="170" y="163"/>
                    </a:lnTo>
                    <a:lnTo>
                      <a:pt x="165" y="167"/>
                    </a:lnTo>
                    <a:lnTo>
                      <a:pt x="162" y="172"/>
                    </a:lnTo>
                    <a:lnTo>
                      <a:pt x="159" y="178"/>
                    </a:lnTo>
                    <a:lnTo>
                      <a:pt x="157" y="184"/>
                    </a:lnTo>
                    <a:lnTo>
                      <a:pt x="155" y="191"/>
                    </a:lnTo>
                    <a:lnTo>
                      <a:pt x="149" y="223"/>
                    </a:lnTo>
                    <a:lnTo>
                      <a:pt x="145" y="255"/>
                    </a:lnTo>
                    <a:lnTo>
                      <a:pt x="142" y="288"/>
                    </a:lnTo>
                    <a:lnTo>
                      <a:pt x="142" y="320"/>
                    </a:lnTo>
                    <a:lnTo>
                      <a:pt x="142" y="320"/>
                    </a:lnTo>
                    <a:lnTo>
                      <a:pt x="142" y="321"/>
                    </a:lnTo>
                    <a:lnTo>
                      <a:pt x="141" y="320"/>
                    </a:lnTo>
                    <a:lnTo>
                      <a:pt x="139" y="319"/>
                    </a:lnTo>
                    <a:lnTo>
                      <a:pt x="138" y="318"/>
                    </a:lnTo>
                    <a:lnTo>
                      <a:pt x="128" y="311"/>
                    </a:lnTo>
                    <a:lnTo>
                      <a:pt x="117" y="305"/>
                    </a:lnTo>
                    <a:lnTo>
                      <a:pt x="118" y="305"/>
                    </a:lnTo>
                    <a:lnTo>
                      <a:pt x="120" y="289"/>
                    </a:lnTo>
                    <a:lnTo>
                      <a:pt x="120" y="272"/>
                    </a:lnTo>
                    <a:lnTo>
                      <a:pt x="119" y="255"/>
                    </a:lnTo>
                    <a:lnTo>
                      <a:pt x="117" y="238"/>
                    </a:lnTo>
                    <a:lnTo>
                      <a:pt x="116" y="234"/>
                    </a:lnTo>
                    <a:lnTo>
                      <a:pt x="115" y="230"/>
                    </a:lnTo>
                    <a:lnTo>
                      <a:pt x="114" y="226"/>
                    </a:lnTo>
                    <a:lnTo>
                      <a:pt x="114" y="221"/>
                    </a:lnTo>
                    <a:lnTo>
                      <a:pt x="113" y="216"/>
                    </a:lnTo>
                    <a:lnTo>
                      <a:pt x="112" y="212"/>
                    </a:lnTo>
                    <a:lnTo>
                      <a:pt x="110" y="209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99" y="204"/>
                    </a:lnTo>
                    <a:lnTo>
                      <a:pt x="79" y="218"/>
                    </a:lnTo>
                    <a:lnTo>
                      <a:pt x="61" y="234"/>
                    </a:lnTo>
                    <a:lnTo>
                      <a:pt x="44" y="250"/>
                    </a:lnTo>
                    <a:lnTo>
                      <a:pt x="27" y="269"/>
                    </a:lnTo>
                    <a:lnTo>
                      <a:pt x="21" y="267"/>
                    </a:lnTo>
                    <a:lnTo>
                      <a:pt x="16" y="266"/>
                    </a:lnTo>
                    <a:lnTo>
                      <a:pt x="8" y="263"/>
                    </a:lnTo>
                    <a:lnTo>
                      <a:pt x="0" y="262"/>
                    </a:lnTo>
                    <a:lnTo>
                      <a:pt x="15" y="248"/>
                    </a:lnTo>
                    <a:lnTo>
                      <a:pt x="29" y="233"/>
                    </a:lnTo>
                    <a:lnTo>
                      <a:pt x="42" y="217"/>
                    </a:lnTo>
                    <a:lnTo>
                      <a:pt x="54" y="200"/>
                    </a:lnTo>
                    <a:lnTo>
                      <a:pt x="79" y="166"/>
                    </a:lnTo>
                    <a:lnTo>
                      <a:pt x="82" y="160"/>
                    </a:lnTo>
                    <a:lnTo>
                      <a:pt x="86" y="152"/>
                    </a:lnTo>
                    <a:lnTo>
                      <a:pt x="90" y="145"/>
                    </a:lnTo>
                    <a:lnTo>
                      <a:pt x="92" y="137"/>
                    </a:lnTo>
                    <a:lnTo>
                      <a:pt x="92" y="129"/>
                    </a:lnTo>
                    <a:lnTo>
                      <a:pt x="90" y="122"/>
                    </a:lnTo>
                    <a:lnTo>
                      <a:pt x="85" y="114"/>
                    </a:lnTo>
                    <a:lnTo>
                      <a:pt x="73" y="108"/>
                    </a:lnTo>
                    <a:lnTo>
                      <a:pt x="62" y="103"/>
                    </a:lnTo>
                    <a:lnTo>
                      <a:pt x="49" y="100"/>
                    </a:lnTo>
                    <a:lnTo>
                      <a:pt x="50" y="100"/>
                    </a:lnTo>
                    <a:lnTo>
                      <a:pt x="56" y="81"/>
                    </a:lnTo>
                    <a:lnTo>
                      <a:pt x="45" y="78"/>
                    </a:lnTo>
                    <a:lnTo>
                      <a:pt x="34" y="75"/>
                    </a:lnTo>
                    <a:lnTo>
                      <a:pt x="57" y="77"/>
                    </a:lnTo>
                    <a:lnTo>
                      <a:pt x="79" y="78"/>
                    </a:lnTo>
                    <a:lnTo>
                      <a:pt x="93" y="77"/>
                    </a:lnTo>
                    <a:lnTo>
                      <a:pt x="105" y="73"/>
                    </a:lnTo>
                    <a:lnTo>
                      <a:pt x="117" y="68"/>
                    </a:lnTo>
                    <a:lnTo>
                      <a:pt x="128" y="62"/>
                    </a:lnTo>
                    <a:lnTo>
                      <a:pt x="138" y="54"/>
                    </a:lnTo>
                    <a:lnTo>
                      <a:pt x="147" y="45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7" y="1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1908"/>
              <p:cNvSpPr>
                <a:spLocks/>
              </p:cNvSpPr>
              <p:nvPr/>
            </p:nvSpPr>
            <p:spPr bwMode="auto">
              <a:xfrm>
                <a:off x="1044" y="253"/>
                <a:ext cx="6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6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5" y="6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1909"/>
              <p:cNvSpPr>
                <a:spLocks/>
              </p:cNvSpPr>
              <p:nvPr/>
            </p:nvSpPr>
            <p:spPr bwMode="auto">
              <a:xfrm>
                <a:off x="1048" y="246"/>
                <a:ext cx="8" cy="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1"/>
                  </a:cxn>
                  <a:cxn ang="0">
                    <a:pos x="7" y="14"/>
                  </a:cxn>
                  <a:cxn ang="0">
                    <a:pos x="5" y="22"/>
                  </a:cxn>
                  <a:cxn ang="0">
                    <a:pos x="0" y="20"/>
                  </a:cxn>
                  <a:cxn ang="0">
                    <a:pos x="1" y="13"/>
                  </a:cxn>
                  <a:cxn ang="0">
                    <a:pos x="2" y="7"/>
                  </a:cxn>
                  <a:cxn ang="0">
                    <a:pos x="5" y="0"/>
                  </a:cxn>
                </a:cxnLst>
                <a:rect l="0" t="0" r="r" b="b"/>
                <a:pathLst>
                  <a:path w="8" h="22">
                    <a:moveTo>
                      <a:pt x="5" y="0"/>
                    </a:moveTo>
                    <a:lnTo>
                      <a:pt x="8" y="1"/>
                    </a:lnTo>
                    <a:lnTo>
                      <a:pt x="7" y="14"/>
                    </a:lnTo>
                    <a:lnTo>
                      <a:pt x="5" y="22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1910"/>
              <p:cNvSpPr>
                <a:spLocks/>
              </p:cNvSpPr>
              <p:nvPr/>
            </p:nvSpPr>
            <p:spPr bwMode="auto">
              <a:xfrm>
                <a:off x="1053" y="247"/>
                <a:ext cx="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7" y="14"/>
                  </a:cxn>
                  <a:cxn ang="0">
                    <a:pos x="5" y="24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lnTo>
                      <a:pt x="8" y="3"/>
                    </a:lnTo>
                    <a:lnTo>
                      <a:pt x="7" y="14"/>
                    </a:lnTo>
                    <a:lnTo>
                      <a:pt x="5" y="24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AD19"/>
              </a:solidFill>
              <a:ln w="0">
                <a:solidFill>
                  <a:srgbClr val="CEAD1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1911"/>
              <p:cNvSpPr>
                <a:spLocks/>
              </p:cNvSpPr>
              <p:nvPr/>
            </p:nvSpPr>
            <p:spPr bwMode="auto">
              <a:xfrm>
                <a:off x="1058" y="250"/>
                <a:ext cx="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3"/>
                  </a:cxn>
                  <a:cxn ang="0">
                    <a:pos x="7" y="11"/>
                  </a:cxn>
                  <a:cxn ang="0">
                    <a:pos x="5" y="24"/>
                  </a:cxn>
                  <a:cxn ang="0">
                    <a:pos x="0" y="21"/>
                  </a:cxn>
                  <a:cxn ang="0">
                    <a:pos x="2" y="11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lnTo>
                      <a:pt x="8" y="3"/>
                    </a:lnTo>
                    <a:lnTo>
                      <a:pt x="7" y="11"/>
                    </a:lnTo>
                    <a:lnTo>
                      <a:pt x="5" y="24"/>
                    </a:lnTo>
                    <a:lnTo>
                      <a:pt x="0" y="21"/>
                    </a:lnTo>
                    <a:lnTo>
                      <a:pt x="2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AD18"/>
              </a:solidFill>
              <a:ln w="0">
                <a:solidFill>
                  <a:srgbClr val="CEAD1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1912"/>
              <p:cNvSpPr>
                <a:spLocks/>
              </p:cNvSpPr>
              <p:nvPr/>
            </p:nvSpPr>
            <p:spPr bwMode="auto">
              <a:xfrm>
                <a:off x="1063" y="253"/>
                <a:ext cx="8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7" y="9"/>
                  </a:cxn>
                  <a:cxn ang="0">
                    <a:pos x="5" y="23"/>
                  </a:cxn>
                  <a:cxn ang="0">
                    <a:pos x="0" y="21"/>
                  </a:cxn>
                  <a:cxn ang="0">
                    <a:pos x="2" y="8"/>
                  </a:cxn>
                  <a:cxn ang="0">
                    <a:pos x="3" y="0"/>
                  </a:cxn>
                </a:cxnLst>
                <a:rect l="0" t="0" r="r" b="b"/>
                <a:pathLst>
                  <a:path w="8" h="23">
                    <a:moveTo>
                      <a:pt x="3" y="0"/>
                    </a:moveTo>
                    <a:lnTo>
                      <a:pt x="4" y="1"/>
                    </a:lnTo>
                    <a:lnTo>
                      <a:pt x="8" y="3"/>
                    </a:lnTo>
                    <a:lnTo>
                      <a:pt x="7" y="9"/>
                    </a:lnTo>
                    <a:lnTo>
                      <a:pt x="5" y="23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AD18"/>
              </a:solidFill>
              <a:ln w="0">
                <a:solidFill>
                  <a:srgbClr val="CEAD1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1913"/>
              <p:cNvSpPr>
                <a:spLocks/>
              </p:cNvSpPr>
              <p:nvPr/>
            </p:nvSpPr>
            <p:spPr bwMode="auto">
              <a:xfrm>
                <a:off x="1068" y="256"/>
                <a:ext cx="8" cy="2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5" y="24"/>
                  </a:cxn>
                  <a:cxn ang="0">
                    <a:pos x="1" y="21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5" y="24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AD17"/>
              </a:solidFill>
              <a:ln w="0">
                <a:solidFill>
                  <a:srgbClr val="CEAD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1914"/>
              <p:cNvSpPr>
                <a:spLocks/>
              </p:cNvSpPr>
              <p:nvPr/>
            </p:nvSpPr>
            <p:spPr bwMode="auto">
              <a:xfrm>
                <a:off x="1073" y="258"/>
                <a:ext cx="9" cy="2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3"/>
                  </a:cxn>
                  <a:cxn ang="0">
                    <a:pos x="7" y="17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9" h="22">
                    <a:moveTo>
                      <a:pt x="3" y="0"/>
                    </a:moveTo>
                    <a:lnTo>
                      <a:pt x="9" y="3"/>
                    </a:lnTo>
                    <a:lnTo>
                      <a:pt x="7" y="17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AD17"/>
              </a:solidFill>
              <a:ln w="0">
                <a:solidFill>
                  <a:srgbClr val="CEAD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1915"/>
              <p:cNvSpPr>
                <a:spLocks/>
              </p:cNvSpPr>
              <p:nvPr/>
            </p:nvSpPr>
            <p:spPr bwMode="auto">
              <a:xfrm>
                <a:off x="1080" y="261"/>
                <a:ext cx="6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0" y="14"/>
                  </a:cxn>
                  <a:cxn ang="0">
                    <a:pos x="2" y="0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DAC15"/>
              </a:solidFill>
              <a:ln w="0">
                <a:solidFill>
                  <a:srgbClr val="CDAC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1916"/>
              <p:cNvSpPr>
                <a:spLocks/>
              </p:cNvSpPr>
              <p:nvPr/>
            </p:nvSpPr>
            <p:spPr bwMode="auto">
              <a:xfrm>
                <a:off x="1086" y="26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AC14"/>
              </a:solidFill>
              <a:ln w="0">
                <a:solidFill>
                  <a:srgbClr val="CDAC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1917"/>
              <p:cNvSpPr>
                <a:spLocks/>
              </p:cNvSpPr>
              <p:nvPr/>
            </p:nvSpPr>
            <p:spPr bwMode="auto">
              <a:xfrm>
                <a:off x="1044" y="246"/>
                <a:ext cx="43" cy="3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3" y="8"/>
                  </a:cxn>
                  <a:cxn ang="0">
                    <a:pos x="38" y="15"/>
                  </a:cxn>
                  <a:cxn ang="0">
                    <a:pos x="39" y="17"/>
                  </a:cxn>
                  <a:cxn ang="0">
                    <a:pos x="41" y="18"/>
                  </a:cxn>
                  <a:cxn ang="0">
                    <a:pos x="43" y="20"/>
                  </a:cxn>
                  <a:cxn ang="0">
                    <a:pos x="31" y="34"/>
                  </a:cxn>
                  <a:cxn ang="0">
                    <a:pos x="25" y="31"/>
                  </a:cxn>
                  <a:cxn ang="0">
                    <a:pos x="19" y="27"/>
                  </a:cxn>
                  <a:cxn ang="0">
                    <a:pos x="2" y="18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9" y="0"/>
                  </a:cxn>
                </a:cxnLst>
                <a:rect l="0" t="0" r="r" b="b"/>
                <a:pathLst>
                  <a:path w="43" h="34">
                    <a:moveTo>
                      <a:pt x="9" y="0"/>
                    </a:moveTo>
                    <a:lnTo>
                      <a:pt x="23" y="8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31" y="34"/>
                    </a:lnTo>
                    <a:lnTo>
                      <a:pt x="25" y="31"/>
                    </a:lnTo>
                    <a:lnTo>
                      <a:pt x="19" y="2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1918"/>
              <p:cNvSpPr>
                <a:spLocks/>
              </p:cNvSpPr>
              <p:nvPr/>
            </p:nvSpPr>
            <p:spPr bwMode="auto">
              <a:xfrm>
                <a:off x="625" y="48"/>
                <a:ext cx="247" cy="306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7" y="26"/>
                  </a:cxn>
                  <a:cxn ang="0">
                    <a:pos x="143" y="50"/>
                  </a:cxn>
                  <a:cxn ang="0">
                    <a:pos x="153" y="72"/>
                  </a:cxn>
                  <a:cxn ang="0">
                    <a:pos x="169" y="91"/>
                  </a:cxn>
                  <a:cxn ang="0">
                    <a:pos x="196" y="105"/>
                  </a:cxn>
                  <a:cxn ang="0">
                    <a:pos x="232" y="119"/>
                  </a:cxn>
                  <a:cxn ang="0">
                    <a:pos x="214" y="136"/>
                  </a:cxn>
                  <a:cxn ang="0">
                    <a:pos x="247" y="144"/>
                  </a:cxn>
                  <a:cxn ang="0">
                    <a:pos x="234" y="142"/>
                  </a:cxn>
                  <a:cxn ang="0">
                    <a:pos x="215" y="140"/>
                  </a:cxn>
                  <a:cxn ang="0">
                    <a:pos x="195" y="140"/>
                  </a:cxn>
                  <a:cxn ang="0">
                    <a:pos x="175" y="143"/>
                  </a:cxn>
                  <a:cxn ang="0">
                    <a:pos x="163" y="151"/>
                  </a:cxn>
                  <a:cxn ang="0">
                    <a:pos x="159" y="163"/>
                  </a:cxn>
                  <a:cxn ang="0">
                    <a:pos x="159" y="176"/>
                  </a:cxn>
                  <a:cxn ang="0">
                    <a:pos x="166" y="214"/>
                  </a:cxn>
                  <a:cxn ang="0">
                    <a:pos x="184" y="276"/>
                  </a:cxn>
                  <a:cxn ang="0">
                    <a:pos x="169" y="301"/>
                  </a:cxn>
                  <a:cxn ang="0">
                    <a:pos x="158" y="271"/>
                  </a:cxn>
                  <a:cxn ang="0">
                    <a:pos x="143" y="241"/>
                  </a:cxn>
                  <a:cxn ang="0">
                    <a:pos x="137" y="235"/>
                  </a:cxn>
                  <a:cxn ang="0">
                    <a:pos x="133" y="227"/>
                  </a:cxn>
                  <a:cxn ang="0">
                    <a:pos x="128" y="219"/>
                  </a:cxn>
                  <a:cxn ang="0">
                    <a:pos x="121" y="215"/>
                  </a:cxn>
                  <a:cxn ang="0">
                    <a:pos x="113" y="216"/>
                  </a:cxn>
                  <a:cxn ang="0">
                    <a:pos x="90" y="258"/>
                  </a:cxn>
                  <a:cxn ang="0">
                    <a:pos x="72" y="301"/>
                  </a:cxn>
                  <a:cxn ang="0">
                    <a:pos x="45" y="305"/>
                  </a:cxn>
                  <a:cxn ang="0">
                    <a:pos x="62" y="260"/>
                  </a:cxn>
                  <a:cxn ang="0">
                    <a:pos x="74" y="213"/>
                  </a:cxn>
                  <a:cxn ang="0">
                    <a:pos x="80" y="183"/>
                  </a:cxn>
                  <a:cxn ang="0">
                    <a:pos x="81" y="169"/>
                  </a:cxn>
                  <a:cxn ang="0">
                    <a:pos x="80" y="156"/>
                  </a:cxn>
                  <a:cxn ang="0">
                    <a:pos x="73" y="144"/>
                  </a:cxn>
                  <a:cxn ang="0">
                    <a:pos x="49" y="137"/>
                  </a:cxn>
                  <a:cxn ang="0">
                    <a:pos x="16" y="141"/>
                  </a:cxn>
                  <a:cxn ang="0">
                    <a:pos x="6" y="142"/>
                  </a:cxn>
                  <a:cxn ang="0">
                    <a:pos x="19" y="138"/>
                  </a:cxn>
                  <a:cxn ang="0">
                    <a:pos x="25" y="118"/>
                  </a:cxn>
                  <a:cxn ang="0">
                    <a:pos x="46" y="108"/>
                  </a:cxn>
                  <a:cxn ang="0">
                    <a:pos x="69" y="93"/>
                  </a:cxn>
                  <a:cxn ang="0">
                    <a:pos x="85" y="74"/>
                  </a:cxn>
                  <a:cxn ang="0">
                    <a:pos x="96" y="51"/>
                  </a:cxn>
                  <a:cxn ang="0">
                    <a:pos x="101" y="26"/>
                  </a:cxn>
                  <a:cxn ang="0">
                    <a:pos x="102" y="0"/>
                  </a:cxn>
                </a:cxnLst>
                <a:rect l="0" t="0" r="r" b="b"/>
                <a:pathLst>
                  <a:path w="247" h="306">
                    <a:moveTo>
                      <a:pt x="102" y="0"/>
                    </a:moveTo>
                    <a:lnTo>
                      <a:pt x="137" y="0"/>
                    </a:lnTo>
                    <a:lnTo>
                      <a:pt x="137" y="13"/>
                    </a:lnTo>
                    <a:lnTo>
                      <a:pt x="137" y="26"/>
                    </a:lnTo>
                    <a:lnTo>
                      <a:pt x="139" y="38"/>
                    </a:lnTo>
                    <a:lnTo>
                      <a:pt x="143" y="50"/>
                    </a:lnTo>
                    <a:lnTo>
                      <a:pt x="147" y="61"/>
                    </a:lnTo>
                    <a:lnTo>
                      <a:pt x="153" y="72"/>
                    </a:lnTo>
                    <a:lnTo>
                      <a:pt x="160" y="81"/>
                    </a:lnTo>
                    <a:lnTo>
                      <a:pt x="169" y="91"/>
                    </a:lnTo>
                    <a:lnTo>
                      <a:pt x="180" y="99"/>
                    </a:lnTo>
                    <a:lnTo>
                      <a:pt x="196" y="105"/>
                    </a:lnTo>
                    <a:lnTo>
                      <a:pt x="214" y="113"/>
                    </a:lnTo>
                    <a:lnTo>
                      <a:pt x="232" y="119"/>
                    </a:lnTo>
                    <a:lnTo>
                      <a:pt x="216" y="117"/>
                    </a:lnTo>
                    <a:lnTo>
                      <a:pt x="214" y="136"/>
                    </a:lnTo>
                    <a:lnTo>
                      <a:pt x="230" y="140"/>
                    </a:lnTo>
                    <a:lnTo>
                      <a:pt x="247" y="144"/>
                    </a:lnTo>
                    <a:lnTo>
                      <a:pt x="241" y="143"/>
                    </a:lnTo>
                    <a:lnTo>
                      <a:pt x="234" y="142"/>
                    </a:lnTo>
                    <a:lnTo>
                      <a:pt x="225" y="141"/>
                    </a:lnTo>
                    <a:lnTo>
                      <a:pt x="215" y="140"/>
                    </a:lnTo>
                    <a:lnTo>
                      <a:pt x="205" y="139"/>
                    </a:lnTo>
                    <a:lnTo>
                      <a:pt x="195" y="140"/>
                    </a:lnTo>
                    <a:lnTo>
                      <a:pt x="184" y="140"/>
                    </a:lnTo>
                    <a:lnTo>
                      <a:pt x="175" y="143"/>
                    </a:lnTo>
                    <a:lnTo>
                      <a:pt x="167" y="146"/>
                    </a:lnTo>
                    <a:lnTo>
                      <a:pt x="163" y="151"/>
                    </a:lnTo>
                    <a:lnTo>
                      <a:pt x="160" y="157"/>
                    </a:lnTo>
                    <a:lnTo>
                      <a:pt x="159" y="163"/>
                    </a:lnTo>
                    <a:lnTo>
                      <a:pt x="159" y="170"/>
                    </a:lnTo>
                    <a:lnTo>
                      <a:pt x="159" y="176"/>
                    </a:lnTo>
                    <a:lnTo>
                      <a:pt x="159" y="183"/>
                    </a:lnTo>
                    <a:lnTo>
                      <a:pt x="166" y="214"/>
                    </a:lnTo>
                    <a:lnTo>
                      <a:pt x="174" y="245"/>
                    </a:lnTo>
                    <a:lnTo>
                      <a:pt x="184" y="276"/>
                    </a:lnTo>
                    <a:lnTo>
                      <a:pt x="197" y="306"/>
                    </a:lnTo>
                    <a:lnTo>
                      <a:pt x="169" y="301"/>
                    </a:lnTo>
                    <a:lnTo>
                      <a:pt x="164" y="286"/>
                    </a:lnTo>
                    <a:lnTo>
                      <a:pt x="158" y="271"/>
                    </a:lnTo>
                    <a:lnTo>
                      <a:pt x="151" y="256"/>
                    </a:lnTo>
                    <a:lnTo>
                      <a:pt x="143" y="241"/>
                    </a:lnTo>
                    <a:lnTo>
                      <a:pt x="140" y="238"/>
                    </a:lnTo>
                    <a:lnTo>
                      <a:pt x="137" y="235"/>
                    </a:lnTo>
                    <a:lnTo>
                      <a:pt x="135" y="231"/>
                    </a:lnTo>
                    <a:lnTo>
                      <a:pt x="133" y="227"/>
                    </a:lnTo>
                    <a:lnTo>
                      <a:pt x="131" y="223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1" y="215"/>
                    </a:lnTo>
                    <a:lnTo>
                      <a:pt x="118" y="215"/>
                    </a:lnTo>
                    <a:lnTo>
                      <a:pt x="113" y="216"/>
                    </a:lnTo>
                    <a:lnTo>
                      <a:pt x="101" y="237"/>
                    </a:lnTo>
                    <a:lnTo>
                      <a:pt x="90" y="258"/>
                    </a:lnTo>
                    <a:lnTo>
                      <a:pt x="80" y="279"/>
                    </a:lnTo>
                    <a:lnTo>
                      <a:pt x="72" y="301"/>
                    </a:lnTo>
                    <a:lnTo>
                      <a:pt x="58" y="303"/>
                    </a:lnTo>
                    <a:lnTo>
                      <a:pt x="45" y="305"/>
                    </a:lnTo>
                    <a:lnTo>
                      <a:pt x="54" y="283"/>
                    </a:lnTo>
                    <a:lnTo>
                      <a:pt x="62" y="260"/>
                    </a:lnTo>
                    <a:lnTo>
                      <a:pt x="68" y="237"/>
                    </a:lnTo>
                    <a:lnTo>
                      <a:pt x="74" y="213"/>
                    </a:lnTo>
                    <a:lnTo>
                      <a:pt x="80" y="190"/>
                    </a:lnTo>
                    <a:lnTo>
                      <a:pt x="80" y="183"/>
                    </a:lnTo>
                    <a:lnTo>
                      <a:pt x="81" y="176"/>
                    </a:lnTo>
                    <a:lnTo>
                      <a:pt x="81" y="169"/>
                    </a:lnTo>
                    <a:lnTo>
                      <a:pt x="81" y="162"/>
                    </a:lnTo>
                    <a:lnTo>
                      <a:pt x="80" y="156"/>
                    </a:lnTo>
                    <a:lnTo>
                      <a:pt x="77" y="150"/>
                    </a:lnTo>
                    <a:lnTo>
                      <a:pt x="73" y="144"/>
                    </a:lnTo>
                    <a:lnTo>
                      <a:pt x="66" y="138"/>
                    </a:lnTo>
                    <a:lnTo>
                      <a:pt x="49" y="137"/>
                    </a:lnTo>
                    <a:lnTo>
                      <a:pt x="32" y="139"/>
                    </a:lnTo>
                    <a:lnTo>
                      <a:pt x="16" y="141"/>
                    </a:lnTo>
                    <a:lnTo>
                      <a:pt x="0" y="144"/>
                    </a:lnTo>
                    <a:lnTo>
                      <a:pt x="6" y="142"/>
                    </a:lnTo>
                    <a:lnTo>
                      <a:pt x="12" y="140"/>
                    </a:lnTo>
                    <a:lnTo>
                      <a:pt x="19" y="138"/>
                    </a:lnTo>
                    <a:lnTo>
                      <a:pt x="26" y="137"/>
                    </a:lnTo>
                    <a:lnTo>
                      <a:pt x="25" y="118"/>
                    </a:lnTo>
                    <a:lnTo>
                      <a:pt x="14" y="119"/>
                    </a:lnTo>
                    <a:lnTo>
                      <a:pt x="46" y="108"/>
                    </a:lnTo>
                    <a:lnTo>
                      <a:pt x="58" y="101"/>
                    </a:lnTo>
                    <a:lnTo>
                      <a:pt x="69" y="93"/>
                    </a:lnTo>
                    <a:lnTo>
                      <a:pt x="78" y="84"/>
                    </a:lnTo>
                    <a:lnTo>
                      <a:pt x="85" y="74"/>
                    </a:lnTo>
                    <a:lnTo>
                      <a:pt x="91" y="63"/>
                    </a:lnTo>
                    <a:lnTo>
                      <a:pt x="96" y="51"/>
                    </a:lnTo>
                    <a:lnTo>
                      <a:pt x="99" y="39"/>
                    </a:lnTo>
                    <a:lnTo>
                      <a:pt x="101" y="26"/>
                    </a:lnTo>
                    <a:lnTo>
                      <a:pt x="102" y="1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1919"/>
              <p:cNvSpPr>
                <a:spLocks/>
              </p:cNvSpPr>
              <p:nvPr/>
            </p:nvSpPr>
            <p:spPr bwMode="auto">
              <a:xfrm>
                <a:off x="613" y="173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6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C357"/>
              </a:solidFill>
              <a:ln w="0">
                <a:solidFill>
                  <a:srgbClr val="DBC35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1920"/>
              <p:cNvSpPr>
                <a:spLocks/>
              </p:cNvSpPr>
              <p:nvPr/>
            </p:nvSpPr>
            <p:spPr bwMode="auto">
              <a:xfrm>
                <a:off x="617" y="172"/>
                <a:ext cx="6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1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21">
                    <a:moveTo>
                      <a:pt x="6" y="0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1921"/>
              <p:cNvSpPr>
                <a:spLocks/>
              </p:cNvSpPr>
              <p:nvPr/>
            </p:nvSpPr>
            <p:spPr bwMode="auto">
              <a:xfrm>
                <a:off x="623" y="170"/>
                <a:ext cx="5" cy="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5" y="21"/>
                  </a:cxn>
                  <a:cxn ang="0">
                    <a:pos x="2" y="22"/>
                  </a:cxn>
                  <a:cxn ang="0">
                    <a:pos x="0" y="2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lnTo>
                      <a:pt x="5" y="2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1922"/>
              <p:cNvSpPr>
                <a:spLocks/>
              </p:cNvSpPr>
              <p:nvPr/>
            </p:nvSpPr>
            <p:spPr bwMode="auto">
              <a:xfrm>
                <a:off x="628" y="169"/>
                <a:ext cx="6" cy="2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"/>
                  </a:cxn>
                  <a:cxn ang="0">
                    <a:pos x="5" y="21"/>
                  </a:cxn>
                  <a:cxn ang="0">
                    <a:pos x="3" y="21"/>
                  </a:cxn>
                  <a:cxn ang="0">
                    <a:pos x="0" y="22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6" y="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0" y="2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C355"/>
              </a:solidFill>
              <a:ln w="0">
                <a:solidFill>
                  <a:srgbClr val="DBC3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1923"/>
              <p:cNvSpPr>
                <a:spLocks/>
              </p:cNvSpPr>
              <p:nvPr/>
            </p:nvSpPr>
            <p:spPr bwMode="auto">
              <a:xfrm>
                <a:off x="633" y="167"/>
                <a:ext cx="6" cy="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5"/>
                  </a:cxn>
                  <a:cxn ang="0">
                    <a:pos x="6" y="21"/>
                  </a:cxn>
                  <a:cxn ang="0">
                    <a:pos x="4" y="21"/>
                  </a:cxn>
                  <a:cxn ang="0">
                    <a:pos x="0" y="23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3">
                    <a:moveTo>
                      <a:pt x="6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C355"/>
              </a:solidFill>
              <a:ln w="0">
                <a:solidFill>
                  <a:srgbClr val="DBC3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1924"/>
              <p:cNvSpPr>
                <a:spLocks/>
              </p:cNvSpPr>
              <p:nvPr/>
            </p:nvSpPr>
            <p:spPr bwMode="auto">
              <a:xfrm>
                <a:off x="639" y="166"/>
                <a:ext cx="6" cy="2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6" y="20"/>
                  </a:cxn>
                  <a:cxn ang="0">
                    <a:pos x="5" y="20"/>
                  </a:cxn>
                  <a:cxn ang="0">
                    <a:pos x="0" y="22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6" y="6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0" y="22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1925"/>
              <p:cNvSpPr>
                <a:spLocks/>
              </p:cNvSpPr>
              <p:nvPr/>
            </p:nvSpPr>
            <p:spPr bwMode="auto">
              <a:xfrm>
                <a:off x="645" y="166"/>
                <a:ext cx="5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9"/>
                  </a:cxn>
                  <a:cxn ang="0">
                    <a:pos x="5" y="19"/>
                  </a:cxn>
                  <a:cxn ang="0">
                    <a:pos x="0" y="2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0">
                    <a:moveTo>
                      <a:pt x="5" y="0"/>
                    </a:moveTo>
                    <a:lnTo>
                      <a:pt x="5" y="9"/>
                    </a:lnTo>
                    <a:lnTo>
                      <a:pt x="5" y="19"/>
                    </a:lnTo>
                    <a:lnTo>
                      <a:pt x="0" y="2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1926"/>
              <p:cNvSpPr>
                <a:spLocks/>
              </p:cNvSpPr>
              <p:nvPr/>
            </p:nvSpPr>
            <p:spPr bwMode="auto">
              <a:xfrm>
                <a:off x="650" y="175"/>
                <a:ext cx="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1927"/>
              <p:cNvSpPr>
                <a:spLocks/>
              </p:cNvSpPr>
              <p:nvPr/>
            </p:nvSpPr>
            <p:spPr bwMode="auto">
              <a:xfrm>
                <a:off x="613" y="166"/>
                <a:ext cx="38" cy="27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19"/>
                  </a:cxn>
                  <a:cxn ang="0">
                    <a:pos x="31" y="20"/>
                  </a:cxn>
                  <a:cxn ang="0">
                    <a:pos x="24" y="22"/>
                  </a:cxn>
                  <a:cxn ang="0">
                    <a:pos x="18" y="24"/>
                  </a:cxn>
                  <a:cxn ang="0">
                    <a:pos x="12" y="26"/>
                  </a:cxn>
                  <a:cxn ang="0">
                    <a:pos x="5" y="27"/>
                  </a:cxn>
                  <a:cxn ang="0">
                    <a:pos x="0" y="9"/>
                  </a:cxn>
                  <a:cxn ang="0">
                    <a:pos x="13" y="5"/>
                  </a:cxn>
                  <a:cxn ang="0">
                    <a:pos x="26" y="1"/>
                  </a:cxn>
                  <a:cxn ang="0">
                    <a:pos x="37" y="0"/>
                  </a:cxn>
                </a:cxnLst>
                <a:rect l="0" t="0" r="r" b="b"/>
                <a:pathLst>
                  <a:path w="38" h="27">
                    <a:moveTo>
                      <a:pt x="37" y="0"/>
                    </a:moveTo>
                    <a:lnTo>
                      <a:pt x="38" y="19"/>
                    </a:lnTo>
                    <a:lnTo>
                      <a:pt x="31" y="20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5" y="27"/>
                    </a:lnTo>
                    <a:lnTo>
                      <a:pt x="0" y="9"/>
                    </a:lnTo>
                    <a:lnTo>
                      <a:pt x="13" y="5"/>
                    </a:lnTo>
                    <a:lnTo>
                      <a:pt x="26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1928"/>
              <p:cNvSpPr>
                <a:spLocks/>
              </p:cNvSpPr>
              <p:nvPr/>
            </p:nvSpPr>
            <p:spPr bwMode="auto">
              <a:xfrm>
                <a:off x="839" y="165"/>
                <a:ext cx="3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7"/>
                  </a:cxn>
                  <a:cxn ang="0">
                    <a:pos x="2" y="20"/>
                  </a:cxn>
                  <a:cxn ang="0">
                    <a:pos x="0" y="19"/>
                  </a:cxn>
                  <a:cxn ang="0">
                    <a:pos x="2" y="0"/>
                  </a:cxn>
                </a:cxnLst>
                <a:rect l="0" t="0" r="r" b="b"/>
                <a:pathLst>
                  <a:path w="3" h="20">
                    <a:moveTo>
                      <a:pt x="2" y="0"/>
                    </a:moveTo>
                    <a:lnTo>
                      <a:pt x="3" y="7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1929"/>
              <p:cNvSpPr>
                <a:spLocks/>
              </p:cNvSpPr>
              <p:nvPr/>
            </p:nvSpPr>
            <p:spPr bwMode="auto">
              <a:xfrm>
                <a:off x="841" y="165"/>
                <a:ext cx="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6" y="7"/>
                  </a:cxn>
                  <a:cxn ang="0">
                    <a:pos x="6" y="21"/>
                  </a:cxn>
                  <a:cxn ang="0">
                    <a:pos x="0" y="2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21">
                    <a:moveTo>
                      <a:pt x="0" y="0"/>
                    </a:moveTo>
                    <a:lnTo>
                      <a:pt x="6" y="1"/>
                    </a:lnTo>
                    <a:lnTo>
                      <a:pt x="6" y="7"/>
                    </a:lnTo>
                    <a:lnTo>
                      <a:pt x="6" y="21"/>
                    </a:lnTo>
                    <a:lnTo>
                      <a:pt x="0" y="20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1930"/>
              <p:cNvSpPr>
                <a:spLocks/>
              </p:cNvSpPr>
              <p:nvPr/>
            </p:nvSpPr>
            <p:spPr bwMode="auto">
              <a:xfrm>
                <a:off x="847" y="166"/>
                <a:ext cx="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5" y="6"/>
                  </a:cxn>
                  <a:cxn ang="0">
                    <a:pos x="5" y="21"/>
                  </a:cxn>
                  <a:cxn ang="0">
                    <a:pos x="0" y="20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5" y="1"/>
                    </a:lnTo>
                    <a:lnTo>
                      <a:pt x="5" y="6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1931"/>
              <p:cNvSpPr>
                <a:spLocks/>
              </p:cNvSpPr>
              <p:nvPr/>
            </p:nvSpPr>
            <p:spPr bwMode="auto">
              <a:xfrm>
                <a:off x="852" y="167"/>
                <a:ext cx="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5"/>
                  </a:cxn>
                  <a:cxn ang="0">
                    <a:pos x="5" y="21"/>
                  </a:cxn>
                  <a:cxn ang="0">
                    <a:pos x="3" y="21"/>
                  </a:cxn>
                  <a:cxn ang="0">
                    <a:pos x="0" y="2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2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1932"/>
              <p:cNvSpPr>
                <a:spLocks/>
              </p:cNvSpPr>
              <p:nvPr/>
            </p:nvSpPr>
            <p:spPr bwMode="auto">
              <a:xfrm>
                <a:off x="857" y="167"/>
                <a:ext cx="6" cy="2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6" y="23"/>
                  </a:cxn>
                  <a:cxn ang="0">
                    <a:pos x="0" y="21"/>
                  </a:cxn>
                  <a:cxn ang="0">
                    <a:pos x="1" y="5"/>
                  </a:cxn>
                  <a:cxn ang="0">
                    <a:pos x="1" y="0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6" y="23"/>
                    </a:lnTo>
                    <a:lnTo>
                      <a:pt x="0" y="21"/>
                    </a:lnTo>
                    <a:lnTo>
                      <a:pt x="1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1933"/>
              <p:cNvSpPr>
                <a:spLocks/>
              </p:cNvSpPr>
              <p:nvPr/>
            </p:nvSpPr>
            <p:spPr bwMode="auto">
              <a:xfrm>
                <a:off x="863" y="169"/>
                <a:ext cx="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22"/>
                  </a:cxn>
                  <a:cxn ang="0">
                    <a:pos x="0" y="21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22"/>
                    </a:lnTo>
                    <a:lnTo>
                      <a:pt x="0" y="2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1934"/>
              <p:cNvSpPr>
                <a:spLocks/>
              </p:cNvSpPr>
              <p:nvPr/>
            </p:nvSpPr>
            <p:spPr bwMode="auto">
              <a:xfrm>
                <a:off x="868" y="170"/>
                <a:ext cx="6" cy="2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1"/>
                  </a:cxn>
                  <a:cxn ang="0">
                    <a:pos x="5" y="22"/>
                  </a:cxn>
                  <a:cxn ang="0">
                    <a:pos x="4" y="22"/>
                  </a:cxn>
                  <a:cxn ang="0">
                    <a:pos x="0" y="21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22">
                    <a:moveTo>
                      <a:pt x="1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0" y="21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1935"/>
              <p:cNvSpPr>
                <a:spLocks/>
              </p:cNvSpPr>
              <p:nvPr/>
            </p:nvSpPr>
            <p:spPr bwMode="auto">
              <a:xfrm>
                <a:off x="874" y="172"/>
                <a:ext cx="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lnTo>
                      <a:pt x="5" y="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733"/>
              </a:solidFill>
              <a:ln w="0">
                <a:solidFill>
                  <a:srgbClr val="D4B7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1936"/>
              <p:cNvSpPr>
                <a:spLocks/>
              </p:cNvSpPr>
              <p:nvPr/>
            </p:nvSpPr>
            <p:spPr bwMode="auto">
              <a:xfrm>
                <a:off x="839" y="165"/>
                <a:ext cx="40" cy="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8" y="2"/>
                  </a:cxn>
                  <a:cxn ang="0">
                    <a:pos x="29" y="5"/>
                  </a:cxn>
                  <a:cxn ang="0">
                    <a:pos x="40" y="8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16" y="23"/>
                  </a:cxn>
                  <a:cxn ang="0">
                    <a:pos x="0" y="19"/>
                  </a:cxn>
                  <a:cxn ang="0">
                    <a:pos x="2" y="0"/>
                  </a:cxn>
                </a:cxnLst>
                <a:rect l="0" t="0" r="r" b="b"/>
                <a:pathLst>
                  <a:path w="40" h="27">
                    <a:moveTo>
                      <a:pt x="2" y="0"/>
                    </a:moveTo>
                    <a:lnTo>
                      <a:pt x="18" y="2"/>
                    </a:lnTo>
                    <a:lnTo>
                      <a:pt x="29" y="5"/>
                    </a:lnTo>
                    <a:lnTo>
                      <a:pt x="40" y="8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16" y="23"/>
                    </a:lnTo>
                    <a:lnTo>
                      <a:pt x="0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1937"/>
              <p:cNvSpPr>
                <a:spLocks/>
              </p:cNvSpPr>
              <p:nvPr/>
            </p:nvSpPr>
            <p:spPr bwMode="auto">
              <a:xfrm>
                <a:off x="352" y="81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1938"/>
              <p:cNvSpPr>
                <a:spLocks/>
              </p:cNvSpPr>
              <p:nvPr/>
            </p:nvSpPr>
            <p:spPr bwMode="auto">
              <a:xfrm>
                <a:off x="352" y="819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1939"/>
              <p:cNvSpPr>
                <a:spLocks/>
              </p:cNvSpPr>
              <p:nvPr/>
            </p:nvSpPr>
            <p:spPr bwMode="auto">
              <a:xfrm>
                <a:off x="1073" y="52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1940"/>
              <p:cNvSpPr>
                <a:spLocks/>
              </p:cNvSpPr>
              <p:nvPr/>
            </p:nvSpPr>
            <p:spPr bwMode="auto">
              <a:xfrm>
                <a:off x="1074" y="52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1941"/>
              <p:cNvSpPr>
                <a:spLocks/>
              </p:cNvSpPr>
              <p:nvPr/>
            </p:nvSpPr>
            <p:spPr bwMode="auto">
              <a:xfrm>
                <a:off x="666" y="353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1942"/>
              <p:cNvSpPr>
                <a:spLocks/>
              </p:cNvSpPr>
              <p:nvPr/>
            </p:nvSpPr>
            <p:spPr bwMode="auto">
              <a:xfrm>
                <a:off x="481" y="406"/>
                <a:ext cx="57" cy="3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4" y="3"/>
                  </a:cxn>
                  <a:cxn ang="0">
                    <a:pos x="32" y="20"/>
                  </a:cxn>
                  <a:cxn ang="0">
                    <a:pos x="10" y="34"/>
                  </a:cxn>
                  <a:cxn ang="0">
                    <a:pos x="0" y="39"/>
                  </a:cxn>
                  <a:cxn ang="0">
                    <a:pos x="16" y="26"/>
                  </a:cxn>
                  <a:cxn ang="0">
                    <a:pos x="17" y="26"/>
                  </a:cxn>
                  <a:cxn ang="0">
                    <a:pos x="18" y="26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7" y="20"/>
                  </a:cxn>
                  <a:cxn ang="0">
                    <a:pos x="35" y="14"/>
                  </a:cxn>
                  <a:cxn ang="0">
                    <a:pos x="44" y="11"/>
                  </a:cxn>
                  <a:cxn ang="0">
                    <a:pos x="44" y="9"/>
                  </a:cxn>
                  <a:cxn ang="0">
                    <a:pos x="41" y="10"/>
                  </a:cxn>
                  <a:cxn ang="0">
                    <a:pos x="39" y="9"/>
                  </a:cxn>
                  <a:cxn ang="0">
                    <a:pos x="41" y="7"/>
                  </a:cxn>
                  <a:cxn ang="0">
                    <a:pos x="44" y="6"/>
                  </a:cxn>
                  <a:cxn ang="0">
                    <a:pos x="44" y="9"/>
                  </a:cxn>
                  <a:cxn ang="0">
                    <a:pos x="52" y="3"/>
                  </a:cxn>
                  <a:cxn ang="0">
                    <a:pos x="57" y="0"/>
                  </a:cxn>
                </a:cxnLst>
                <a:rect l="0" t="0" r="r" b="b"/>
                <a:pathLst>
                  <a:path w="57" h="39">
                    <a:moveTo>
                      <a:pt x="57" y="0"/>
                    </a:moveTo>
                    <a:lnTo>
                      <a:pt x="54" y="3"/>
                    </a:lnTo>
                    <a:lnTo>
                      <a:pt x="32" y="20"/>
                    </a:lnTo>
                    <a:lnTo>
                      <a:pt x="10" y="34"/>
                    </a:lnTo>
                    <a:lnTo>
                      <a:pt x="0" y="39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7" y="20"/>
                    </a:lnTo>
                    <a:lnTo>
                      <a:pt x="35" y="14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1" y="10"/>
                    </a:lnTo>
                    <a:lnTo>
                      <a:pt x="39" y="9"/>
                    </a:lnTo>
                    <a:lnTo>
                      <a:pt x="41" y="7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3D07A"/>
              </a:solidFill>
              <a:ln w="0">
                <a:solidFill>
                  <a:srgbClr val="E3D07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1943"/>
              <p:cNvSpPr>
                <a:spLocks noEditPoints="1"/>
              </p:cNvSpPr>
              <p:nvPr/>
            </p:nvSpPr>
            <p:spPr bwMode="auto">
              <a:xfrm>
                <a:off x="467" y="390"/>
                <a:ext cx="96" cy="69"/>
              </a:xfrm>
              <a:custGeom>
                <a:avLst/>
                <a:gdLst/>
                <a:ahLst/>
                <a:cxnLst>
                  <a:cxn ang="0">
                    <a:pos x="85" y="11"/>
                  </a:cxn>
                  <a:cxn ang="0">
                    <a:pos x="71" y="24"/>
                  </a:cxn>
                  <a:cxn ang="0">
                    <a:pos x="49" y="40"/>
                  </a:cxn>
                  <a:cxn ang="0">
                    <a:pos x="27" y="55"/>
                  </a:cxn>
                  <a:cxn ang="0">
                    <a:pos x="3" y="68"/>
                  </a:cxn>
                  <a:cxn ang="0">
                    <a:pos x="0" y="69"/>
                  </a:cxn>
                  <a:cxn ang="0">
                    <a:pos x="12" y="57"/>
                  </a:cxn>
                  <a:cxn ang="0">
                    <a:pos x="14" y="55"/>
                  </a:cxn>
                  <a:cxn ang="0">
                    <a:pos x="24" y="50"/>
                  </a:cxn>
                  <a:cxn ang="0">
                    <a:pos x="46" y="36"/>
                  </a:cxn>
                  <a:cxn ang="0">
                    <a:pos x="68" y="19"/>
                  </a:cxn>
                  <a:cxn ang="0">
                    <a:pos x="71" y="16"/>
                  </a:cxn>
                  <a:cxn ang="0">
                    <a:pos x="76" y="14"/>
                  </a:cxn>
                  <a:cxn ang="0">
                    <a:pos x="80" y="12"/>
                  </a:cxn>
                  <a:cxn ang="0">
                    <a:pos x="85" y="11"/>
                  </a:cxn>
                  <a:cxn ang="0">
                    <a:pos x="96" y="0"/>
                  </a:cxn>
                  <a:cxn ang="0">
                    <a:pos x="91" y="6"/>
                  </a:cxn>
                  <a:cxn ang="0">
                    <a:pos x="86" y="10"/>
                  </a:cxn>
                  <a:cxn ang="0">
                    <a:pos x="82" y="11"/>
                  </a:cxn>
                  <a:cxn ang="0">
                    <a:pos x="82" y="9"/>
                  </a:cxn>
                  <a:cxn ang="0">
                    <a:pos x="82" y="7"/>
                  </a:cxn>
                  <a:cxn ang="0">
                    <a:pos x="96" y="0"/>
                  </a:cxn>
                </a:cxnLst>
                <a:rect l="0" t="0" r="r" b="b"/>
                <a:pathLst>
                  <a:path w="96" h="69">
                    <a:moveTo>
                      <a:pt x="85" y="11"/>
                    </a:moveTo>
                    <a:lnTo>
                      <a:pt x="71" y="24"/>
                    </a:lnTo>
                    <a:lnTo>
                      <a:pt x="49" y="40"/>
                    </a:lnTo>
                    <a:lnTo>
                      <a:pt x="27" y="55"/>
                    </a:lnTo>
                    <a:lnTo>
                      <a:pt x="3" y="68"/>
                    </a:lnTo>
                    <a:lnTo>
                      <a:pt x="0" y="69"/>
                    </a:lnTo>
                    <a:lnTo>
                      <a:pt x="12" y="57"/>
                    </a:lnTo>
                    <a:lnTo>
                      <a:pt x="14" y="55"/>
                    </a:lnTo>
                    <a:lnTo>
                      <a:pt x="24" y="50"/>
                    </a:lnTo>
                    <a:lnTo>
                      <a:pt x="46" y="36"/>
                    </a:lnTo>
                    <a:lnTo>
                      <a:pt x="68" y="19"/>
                    </a:lnTo>
                    <a:lnTo>
                      <a:pt x="71" y="16"/>
                    </a:lnTo>
                    <a:lnTo>
                      <a:pt x="76" y="14"/>
                    </a:lnTo>
                    <a:lnTo>
                      <a:pt x="80" y="12"/>
                    </a:lnTo>
                    <a:lnTo>
                      <a:pt x="85" y="11"/>
                    </a:lnTo>
                    <a:close/>
                    <a:moveTo>
                      <a:pt x="96" y="0"/>
                    </a:moveTo>
                    <a:lnTo>
                      <a:pt x="91" y="6"/>
                    </a:lnTo>
                    <a:lnTo>
                      <a:pt x="86" y="10"/>
                    </a:lnTo>
                    <a:lnTo>
                      <a:pt x="82" y="11"/>
                    </a:lnTo>
                    <a:lnTo>
                      <a:pt x="82" y="9"/>
                    </a:lnTo>
                    <a:lnTo>
                      <a:pt x="82" y="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2CF78"/>
              </a:solidFill>
              <a:ln w="0">
                <a:solidFill>
                  <a:srgbClr val="E2CF7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Freeform 1944"/>
              <p:cNvSpPr>
                <a:spLocks/>
              </p:cNvSpPr>
              <p:nvPr/>
            </p:nvSpPr>
            <p:spPr bwMode="auto">
              <a:xfrm>
                <a:off x="457" y="383"/>
                <a:ext cx="119" cy="86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5" y="16"/>
                  </a:cxn>
                  <a:cxn ang="0">
                    <a:pos x="84" y="35"/>
                  </a:cxn>
                  <a:cxn ang="0">
                    <a:pos x="65" y="50"/>
                  </a:cxn>
                  <a:cxn ang="0">
                    <a:pos x="61" y="53"/>
                  </a:cxn>
                  <a:cxn ang="0">
                    <a:pos x="60" y="54"/>
                  </a:cxn>
                  <a:cxn ang="0">
                    <a:pos x="40" y="67"/>
                  </a:cxn>
                  <a:cxn ang="0">
                    <a:pos x="15" y="80"/>
                  </a:cxn>
                  <a:cxn ang="0">
                    <a:pos x="0" y="86"/>
                  </a:cxn>
                  <a:cxn ang="0">
                    <a:pos x="4" y="81"/>
                  </a:cxn>
                  <a:cxn ang="0">
                    <a:pos x="10" y="76"/>
                  </a:cxn>
                  <a:cxn ang="0">
                    <a:pos x="13" y="75"/>
                  </a:cxn>
                  <a:cxn ang="0">
                    <a:pos x="37" y="62"/>
                  </a:cxn>
                  <a:cxn ang="0">
                    <a:pos x="59" y="47"/>
                  </a:cxn>
                  <a:cxn ang="0">
                    <a:pos x="81" y="31"/>
                  </a:cxn>
                  <a:cxn ang="0">
                    <a:pos x="95" y="18"/>
                  </a:cxn>
                  <a:cxn ang="0">
                    <a:pos x="96" y="17"/>
                  </a:cxn>
                  <a:cxn ang="0">
                    <a:pos x="101" y="13"/>
                  </a:cxn>
                  <a:cxn ang="0">
                    <a:pos x="106" y="7"/>
                  </a:cxn>
                  <a:cxn ang="0">
                    <a:pos x="113" y="3"/>
                  </a:cxn>
                  <a:cxn ang="0">
                    <a:pos x="119" y="0"/>
                  </a:cxn>
                </a:cxnLst>
                <a:rect l="0" t="0" r="r" b="b"/>
                <a:pathLst>
                  <a:path w="119" h="86">
                    <a:moveTo>
                      <a:pt x="119" y="0"/>
                    </a:moveTo>
                    <a:lnTo>
                      <a:pt x="105" y="16"/>
                    </a:lnTo>
                    <a:lnTo>
                      <a:pt x="84" y="35"/>
                    </a:lnTo>
                    <a:lnTo>
                      <a:pt x="65" y="50"/>
                    </a:lnTo>
                    <a:lnTo>
                      <a:pt x="61" y="53"/>
                    </a:lnTo>
                    <a:lnTo>
                      <a:pt x="60" y="54"/>
                    </a:lnTo>
                    <a:lnTo>
                      <a:pt x="40" y="67"/>
                    </a:lnTo>
                    <a:lnTo>
                      <a:pt x="15" y="80"/>
                    </a:lnTo>
                    <a:lnTo>
                      <a:pt x="0" y="86"/>
                    </a:lnTo>
                    <a:lnTo>
                      <a:pt x="4" y="81"/>
                    </a:lnTo>
                    <a:lnTo>
                      <a:pt x="10" y="76"/>
                    </a:lnTo>
                    <a:lnTo>
                      <a:pt x="13" y="75"/>
                    </a:lnTo>
                    <a:lnTo>
                      <a:pt x="37" y="62"/>
                    </a:lnTo>
                    <a:lnTo>
                      <a:pt x="59" y="47"/>
                    </a:lnTo>
                    <a:lnTo>
                      <a:pt x="81" y="31"/>
                    </a:lnTo>
                    <a:lnTo>
                      <a:pt x="95" y="18"/>
                    </a:lnTo>
                    <a:lnTo>
                      <a:pt x="96" y="17"/>
                    </a:lnTo>
                    <a:lnTo>
                      <a:pt x="101" y="13"/>
                    </a:lnTo>
                    <a:lnTo>
                      <a:pt x="106" y="7"/>
                    </a:lnTo>
                    <a:lnTo>
                      <a:pt x="113" y="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E2CF77"/>
              </a:solidFill>
              <a:ln w="0">
                <a:solidFill>
                  <a:srgbClr val="E2CF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Freeform 1945"/>
              <p:cNvSpPr>
                <a:spLocks noEditPoints="1"/>
              </p:cNvSpPr>
              <p:nvPr/>
            </p:nvSpPr>
            <p:spPr bwMode="auto">
              <a:xfrm>
                <a:off x="448" y="378"/>
                <a:ext cx="140" cy="101"/>
              </a:xfrm>
              <a:custGeom>
                <a:avLst/>
                <a:gdLst/>
                <a:ahLst/>
                <a:cxnLst>
                  <a:cxn ang="0">
                    <a:pos x="69" y="59"/>
                  </a:cxn>
                  <a:cxn ang="0">
                    <a:pos x="47" y="76"/>
                  </a:cxn>
                  <a:cxn ang="0">
                    <a:pos x="41" y="81"/>
                  </a:cxn>
                  <a:cxn ang="0">
                    <a:pos x="27" y="89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9" y="91"/>
                  </a:cxn>
                  <a:cxn ang="0">
                    <a:pos x="24" y="85"/>
                  </a:cxn>
                  <a:cxn ang="0">
                    <a:pos x="49" y="72"/>
                  </a:cxn>
                  <a:cxn ang="0">
                    <a:pos x="69" y="59"/>
                  </a:cxn>
                  <a:cxn ang="0">
                    <a:pos x="140" y="0"/>
                  </a:cxn>
                  <a:cxn ang="0">
                    <a:pos x="136" y="4"/>
                  </a:cxn>
                  <a:cxn ang="0">
                    <a:pos x="117" y="25"/>
                  </a:cxn>
                  <a:cxn ang="0">
                    <a:pos x="109" y="33"/>
                  </a:cxn>
                  <a:cxn ang="0">
                    <a:pos x="95" y="41"/>
                  </a:cxn>
                  <a:cxn ang="0">
                    <a:pos x="74" y="55"/>
                  </a:cxn>
                  <a:cxn ang="0">
                    <a:pos x="93" y="40"/>
                  </a:cxn>
                  <a:cxn ang="0">
                    <a:pos x="114" y="21"/>
                  </a:cxn>
                  <a:cxn ang="0">
                    <a:pos x="128" y="5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1">
                    <a:moveTo>
                      <a:pt x="69" y="59"/>
                    </a:moveTo>
                    <a:lnTo>
                      <a:pt x="47" y="76"/>
                    </a:lnTo>
                    <a:lnTo>
                      <a:pt x="41" y="81"/>
                    </a:lnTo>
                    <a:lnTo>
                      <a:pt x="27" y="89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9" y="91"/>
                    </a:lnTo>
                    <a:lnTo>
                      <a:pt x="24" y="85"/>
                    </a:lnTo>
                    <a:lnTo>
                      <a:pt x="49" y="72"/>
                    </a:lnTo>
                    <a:lnTo>
                      <a:pt x="69" y="59"/>
                    </a:lnTo>
                    <a:close/>
                    <a:moveTo>
                      <a:pt x="140" y="0"/>
                    </a:moveTo>
                    <a:lnTo>
                      <a:pt x="136" y="4"/>
                    </a:lnTo>
                    <a:lnTo>
                      <a:pt x="117" y="25"/>
                    </a:lnTo>
                    <a:lnTo>
                      <a:pt x="109" y="33"/>
                    </a:lnTo>
                    <a:lnTo>
                      <a:pt x="95" y="41"/>
                    </a:lnTo>
                    <a:lnTo>
                      <a:pt x="74" y="55"/>
                    </a:lnTo>
                    <a:lnTo>
                      <a:pt x="93" y="40"/>
                    </a:lnTo>
                    <a:lnTo>
                      <a:pt x="114" y="21"/>
                    </a:lnTo>
                    <a:lnTo>
                      <a:pt x="128" y="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E2CF77"/>
              </a:solidFill>
              <a:ln w="0">
                <a:solidFill>
                  <a:srgbClr val="E2CF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1946"/>
              <p:cNvSpPr>
                <a:spLocks noEditPoints="1"/>
              </p:cNvSpPr>
              <p:nvPr/>
            </p:nvSpPr>
            <p:spPr bwMode="auto">
              <a:xfrm>
                <a:off x="440" y="374"/>
                <a:ext cx="158" cy="113"/>
              </a:xfrm>
              <a:custGeom>
                <a:avLst/>
                <a:gdLst/>
                <a:ahLst/>
                <a:cxnLst>
                  <a:cxn ang="0">
                    <a:pos x="49" y="85"/>
                  </a:cxn>
                  <a:cxn ang="0">
                    <a:pos x="34" y="100"/>
                  </a:cxn>
                  <a:cxn ang="0">
                    <a:pos x="30" y="102"/>
                  </a:cxn>
                  <a:cxn ang="0">
                    <a:pos x="5" y="112"/>
                  </a:cxn>
                  <a:cxn ang="0">
                    <a:pos x="0" y="113"/>
                  </a:cxn>
                  <a:cxn ang="0">
                    <a:pos x="5" y="108"/>
                  </a:cxn>
                  <a:cxn ang="0">
                    <a:pos x="8" y="105"/>
                  </a:cxn>
                  <a:cxn ang="0">
                    <a:pos x="8" y="105"/>
                  </a:cxn>
                  <a:cxn ang="0">
                    <a:pos x="35" y="93"/>
                  </a:cxn>
                  <a:cxn ang="0">
                    <a:pos x="49" y="85"/>
                  </a:cxn>
                  <a:cxn ang="0">
                    <a:pos x="158" y="0"/>
                  </a:cxn>
                  <a:cxn ang="0">
                    <a:pos x="156" y="3"/>
                  </a:cxn>
                  <a:cxn ang="0">
                    <a:pos x="139" y="23"/>
                  </a:cxn>
                  <a:cxn ang="0">
                    <a:pos x="134" y="28"/>
                  </a:cxn>
                  <a:cxn ang="0">
                    <a:pos x="128" y="30"/>
                  </a:cxn>
                  <a:cxn ang="0">
                    <a:pos x="117" y="37"/>
                  </a:cxn>
                  <a:cxn ang="0">
                    <a:pos x="125" y="29"/>
                  </a:cxn>
                  <a:cxn ang="0">
                    <a:pos x="144" y="8"/>
                  </a:cxn>
                  <a:cxn ang="0">
                    <a:pos x="148" y="4"/>
                  </a:cxn>
                  <a:cxn ang="0">
                    <a:pos x="153" y="2"/>
                  </a:cxn>
                  <a:cxn ang="0">
                    <a:pos x="158" y="0"/>
                  </a:cxn>
                </a:cxnLst>
                <a:rect l="0" t="0" r="r" b="b"/>
                <a:pathLst>
                  <a:path w="158" h="113">
                    <a:moveTo>
                      <a:pt x="49" y="85"/>
                    </a:moveTo>
                    <a:lnTo>
                      <a:pt x="34" y="100"/>
                    </a:lnTo>
                    <a:lnTo>
                      <a:pt x="30" y="102"/>
                    </a:lnTo>
                    <a:lnTo>
                      <a:pt x="5" y="112"/>
                    </a:lnTo>
                    <a:lnTo>
                      <a:pt x="0" y="113"/>
                    </a:lnTo>
                    <a:lnTo>
                      <a:pt x="5" y="108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35" y="93"/>
                    </a:lnTo>
                    <a:lnTo>
                      <a:pt x="49" y="85"/>
                    </a:lnTo>
                    <a:close/>
                    <a:moveTo>
                      <a:pt x="158" y="0"/>
                    </a:moveTo>
                    <a:lnTo>
                      <a:pt x="156" y="3"/>
                    </a:lnTo>
                    <a:lnTo>
                      <a:pt x="139" y="23"/>
                    </a:lnTo>
                    <a:lnTo>
                      <a:pt x="134" y="28"/>
                    </a:lnTo>
                    <a:lnTo>
                      <a:pt x="128" y="30"/>
                    </a:lnTo>
                    <a:lnTo>
                      <a:pt x="117" y="37"/>
                    </a:lnTo>
                    <a:lnTo>
                      <a:pt x="125" y="29"/>
                    </a:lnTo>
                    <a:lnTo>
                      <a:pt x="144" y="8"/>
                    </a:lnTo>
                    <a:lnTo>
                      <a:pt x="148" y="4"/>
                    </a:lnTo>
                    <a:lnTo>
                      <a:pt x="153" y="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2CF76"/>
              </a:solidFill>
              <a:ln w="0">
                <a:solidFill>
                  <a:srgbClr val="E2CF7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Freeform 1947"/>
              <p:cNvSpPr>
                <a:spLocks noEditPoints="1"/>
              </p:cNvSpPr>
              <p:nvPr/>
            </p:nvSpPr>
            <p:spPr bwMode="auto">
              <a:xfrm>
                <a:off x="434" y="371"/>
                <a:ext cx="174" cy="124"/>
              </a:xfrm>
              <a:custGeom>
                <a:avLst/>
                <a:gdLst/>
                <a:ahLst/>
                <a:cxnLst>
                  <a:cxn ang="0">
                    <a:pos x="40" y="103"/>
                  </a:cxn>
                  <a:cxn ang="0">
                    <a:pos x="40" y="103"/>
                  </a:cxn>
                  <a:cxn ang="0">
                    <a:pos x="30" y="113"/>
                  </a:cxn>
                  <a:cxn ang="0">
                    <a:pos x="12" y="120"/>
                  </a:cxn>
                  <a:cxn ang="0">
                    <a:pos x="0" y="124"/>
                  </a:cxn>
                  <a:cxn ang="0">
                    <a:pos x="6" y="116"/>
                  </a:cxn>
                  <a:cxn ang="0">
                    <a:pos x="11" y="115"/>
                  </a:cxn>
                  <a:cxn ang="0">
                    <a:pos x="36" y="105"/>
                  </a:cxn>
                  <a:cxn ang="0">
                    <a:pos x="40" y="103"/>
                  </a:cxn>
                  <a:cxn ang="0">
                    <a:pos x="174" y="0"/>
                  </a:cxn>
                  <a:cxn ang="0">
                    <a:pos x="167" y="9"/>
                  </a:cxn>
                  <a:cxn ang="0">
                    <a:pos x="153" y="25"/>
                  </a:cxn>
                  <a:cxn ang="0">
                    <a:pos x="140" y="31"/>
                  </a:cxn>
                  <a:cxn ang="0">
                    <a:pos x="145" y="26"/>
                  </a:cxn>
                  <a:cxn ang="0">
                    <a:pos x="162" y="6"/>
                  </a:cxn>
                  <a:cxn ang="0">
                    <a:pos x="164" y="3"/>
                  </a:cxn>
                  <a:cxn ang="0">
                    <a:pos x="174" y="0"/>
                  </a:cxn>
                </a:cxnLst>
                <a:rect l="0" t="0" r="r" b="b"/>
                <a:pathLst>
                  <a:path w="174" h="124">
                    <a:moveTo>
                      <a:pt x="40" y="103"/>
                    </a:moveTo>
                    <a:lnTo>
                      <a:pt x="40" y="103"/>
                    </a:lnTo>
                    <a:lnTo>
                      <a:pt x="30" y="113"/>
                    </a:lnTo>
                    <a:lnTo>
                      <a:pt x="12" y="120"/>
                    </a:lnTo>
                    <a:lnTo>
                      <a:pt x="0" y="124"/>
                    </a:lnTo>
                    <a:lnTo>
                      <a:pt x="6" y="116"/>
                    </a:lnTo>
                    <a:lnTo>
                      <a:pt x="11" y="115"/>
                    </a:lnTo>
                    <a:lnTo>
                      <a:pt x="36" y="105"/>
                    </a:lnTo>
                    <a:lnTo>
                      <a:pt x="40" y="103"/>
                    </a:lnTo>
                    <a:close/>
                    <a:moveTo>
                      <a:pt x="174" y="0"/>
                    </a:moveTo>
                    <a:lnTo>
                      <a:pt x="167" y="9"/>
                    </a:lnTo>
                    <a:lnTo>
                      <a:pt x="153" y="25"/>
                    </a:lnTo>
                    <a:lnTo>
                      <a:pt x="140" y="31"/>
                    </a:lnTo>
                    <a:lnTo>
                      <a:pt x="145" y="26"/>
                    </a:lnTo>
                    <a:lnTo>
                      <a:pt x="162" y="6"/>
                    </a:lnTo>
                    <a:lnTo>
                      <a:pt x="164" y="3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E2CE75"/>
              </a:solidFill>
              <a:ln w="0">
                <a:solidFill>
                  <a:srgbClr val="E2CE7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Freeform 1948"/>
              <p:cNvSpPr>
                <a:spLocks noEditPoints="1"/>
              </p:cNvSpPr>
              <p:nvPr/>
            </p:nvSpPr>
            <p:spPr bwMode="auto">
              <a:xfrm>
                <a:off x="429" y="367"/>
                <a:ext cx="188" cy="134"/>
              </a:xfrm>
              <a:custGeom>
                <a:avLst/>
                <a:gdLst/>
                <a:ahLst/>
                <a:cxnLst>
                  <a:cxn ang="0">
                    <a:pos x="35" y="117"/>
                  </a:cxn>
                  <a:cxn ang="0">
                    <a:pos x="27" y="126"/>
                  </a:cxn>
                  <a:cxn ang="0">
                    <a:pos x="19" y="129"/>
                  </a:cxn>
                  <a:cxn ang="0">
                    <a:pos x="1" y="134"/>
                  </a:cxn>
                  <a:cxn ang="0">
                    <a:pos x="0" y="133"/>
                  </a:cxn>
                  <a:cxn ang="0">
                    <a:pos x="5" y="128"/>
                  </a:cxn>
                  <a:cxn ang="0">
                    <a:pos x="17" y="124"/>
                  </a:cxn>
                  <a:cxn ang="0">
                    <a:pos x="35" y="117"/>
                  </a:cxn>
                  <a:cxn ang="0">
                    <a:pos x="188" y="0"/>
                  </a:cxn>
                  <a:cxn ang="0">
                    <a:pos x="176" y="17"/>
                  </a:cxn>
                  <a:cxn ang="0">
                    <a:pos x="170" y="24"/>
                  </a:cxn>
                  <a:cxn ang="0">
                    <a:pos x="166" y="25"/>
                  </a:cxn>
                  <a:cxn ang="0">
                    <a:pos x="158" y="29"/>
                  </a:cxn>
                  <a:cxn ang="0">
                    <a:pos x="172" y="13"/>
                  </a:cxn>
                  <a:cxn ang="0">
                    <a:pos x="179" y="4"/>
                  </a:cxn>
                  <a:cxn ang="0">
                    <a:pos x="186" y="1"/>
                  </a:cxn>
                  <a:cxn ang="0">
                    <a:pos x="188" y="0"/>
                  </a:cxn>
                </a:cxnLst>
                <a:rect l="0" t="0" r="r" b="b"/>
                <a:pathLst>
                  <a:path w="188" h="134">
                    <a:moveTo>
                      <a:pt x="35" y="117"/>
                    </a:moveTo>
                    <a:lnTo>
                      <a:pt x="27" y="126"/>
                    </a:lnTo>
                    <a:lnTo>
                      <a:pt x="19" y="129"/>
                    </a:lnTo>
                    <a:lnTo>
                      <a:pt x="1" y="134"/>
                    </a:lnTo>
                    <a:lnTo>
                      <a:pt x="0" y="133"/>
                    </a:lnTo>
                    <a:lnTo>
                      <a:pt x="5" y="128"/>
                    </a:lnTo>
                    <a:lnTo>
                      <a:pt x="17" y="124"/>
                    </a:lnTo>
                    <a:lnTo>
                      <a:pt x="35" y="117"/>
                    </a:lnTo>
                    <a:close/>
                    <a:moveTo>
                      <a:pt x="188" y="0"/>
                    </a:moveTo>
                    <a:lnTo>
                      <a:pt x="176" y="17"/>
                    </a:lnTo>
                    <a:lnTo>
                      <a:pt x="170" y="24"/>
                    </a:lnTo>
                    <a:lnTo>
                      <a:pt x="166" y="25"/>
                    </a:lnTo>
                    <a:lnTo>
                      <a:pt x="158" y="29"/>
                    </a:lnTo>
                    <a:lnTo>
                      <a:pt x="172" y="13"/>
                    </a:lnTo>
                    <a:lnTo>
                      <a:pt x="179" y="4"/>
                    </a:lnTo>
                    <a:lnTo>
                      <a:pt x="186" y="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E1CD73"/>
              </a:solidFill>
              <a:ln w="0">
                <a:solidFill>
                  <a:srgbClr val="E1CD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Freeform 1949"/>
              <p:cNvSpPr>
                <a:spLocks noEditPoints="1"/>
              </p:cNvSpPr>
              <p:nvPr/>
            </p:nvSpPr>
            <p:spPr bwMode="auto">
              <a:xfrm>
                <a:off x="427" y="365"/>
                <a:ext cx="198" cy="143"/>
              </a:xfrm>
              <a:custGeom>
                <a:avLst/>
                <a:gdLst/>
                <a:ahLst/>
                <a:cxnLst>
                  <a:cxn ang="0">
                    <a:pos x="29" y="128"/>
                  </a:cxn>
                  <a:cxn ang="0">
                    <a:pos x="26" y="131"/>
                  </a:cxn>
                  <a:cxn ang="0">
                    <a:pos x="22" y="136"/>
                  </a:cxn>
                  <a:cxn ang="0">
                    <a:pos x="0" y="143"/>
                  </a:cxn>
                  <a:cxn ang="0">
                    <a:pos x="7" y="138"/>
                  </a:cxn>
                  <a:cxn ang="0">
                    <a:pos x="7" y="136"/>
                  </a:cxn>
                  <a:cxn ang="0">
                    <a:pos x="4" y="139"/>
                  </a:cxn>
                  <a:cxn ang="0">
                    <a:pos x="3" y="137"/>
                  </a:cxn>
                  <a:cxn ang="0">
                    <a:pos x="3" y="136"/>
                  </a:cxn>
                  <a:cxn ang="0">
                    <a:pos x="21" y="131"/>
                  </a:cxn>
                  <a:cxn ang="0">
                    <a:pos x="29" y="128"/>
                  </a:cxn>
                  <a:cxn ang="0">
                    <a:pos x="198" y="0"/>
                  </a:cxn>
                  <a:cxn ang="0">
                    <a:pos x="182" y="21"/>
                  </a:cxn>
                  <a:cxn ang="0">
                    <a:pos x="172" y="26"/>
                  </a:cxn>
                  <a:cxn ang="0">
                    <a:pos x="178" y="19"/>
                  </a:cxn>
                  <a:cxn ang="0">
                    <a:pos x="190" y="2"/>
                  </a:cxn>
                  <a:cxn ang="0">
                    <a:pos x="198" y="0"/>
                  </a:cxn>
                </a:cxnLst>
                <a:rect l="0" t="0" r="r" b="b"/>
                <a:pathLst>
                  <a:path w="198" h="143">
                    <a:moveTo>
                      <a:pt x="29" y="128"/>
                    </a:moveTo>
                    <a:lnTo>
                      <a:pt x="26" y="131"/>
                    </a:lnTo>
                    <a:lnTo>
                      <a:pt x="22" y="136"/>
                    </a:lnTo>
                    <a:lnTo>
                      <a:pt x="0" y="143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3" y="137"/>
                    </a:lnTo>
                    <a:lnTo>
                      <a:pt x="3" y="136"/>
                    </a:lnTo>
                    <a:lnTo>
                      <a:pt x="21" y="131"/>
                    </a:lnTo>
                    <a:lnTo>
                      <a:pt x="29" y="128"/>
                    </a:lnTo>
                    <a:close/>
                    <a:moveTo>
                      <a:pt x="198" y="0"/>
                    </a:moveTo>
                    <a:lnTo>
                      <a:pt x="182" y="21"/>
                    </a:lnTo>
                    <a:lnTo>
                      <a:pt x="172" y="26"/>
                    </a:lnTo>
                    <a:lnTo>
                      <a:pt x="178" y="19"/>
                    </a:lnTo>
                    <a:lnTo>
                      <a:pt x="190" y="2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E1CD73"/>
              </a:solidFill>
              <a:ln w="0">
                <a:solidFill>
                  <a:srgbClr val="E1CD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Freeform 1950"/>
              <p:cNvSpPr>
                <a:spLocks noEditPoints="1"/>
              </p:cNvSpPr>
              <p:nvPr/>
            </p:nvSpPr>
            <p:spPr bwMode="auto">
              <a:xfrm>
                <a:off x="420" y="362"/>
                <a:ext cx="213" cy="153"/>
              </a:xfrm>
              <a:custGeom>
                <a:avLst/>
                <a:gdLst/>
                <a:ahLst/>
                <a:cxnLst>
                  <a:cxn ang="0">
                    <a:pos x="29" y="139"/>
                  </a:cxn>
                  <a:cxn ang="0">
                    <a:pos x="23" y="147"/>
                  </a:cxn>
                  <a:cxn ang="0">
                    <a:pos x="4" y="153"/>
                  </a:cxn>
                  <a:cxn ang="0">
                    <a:pos x="0" y="153"/>
                  </a:cxn>
                  <a:cxn ang="0">
                    <a:pos x="0" y="153"/>
                  </a:cxn>
                  <a:cxn ang="0">
                    <a:pos x="6" y="147"/>
                  </a:cxn>
                  <a:cxn ang="0">
                    <a:pos x="7" y="146"/>
                  </a:cxn>
                  <a:cxn ang="0">
                    <a:pos x="29" y="139"/>
                  </a:cxn>
                  <a:cxn ang="0">
                    <a:pos x="213" y="0"/>
                  </a:cxn>
                  <a:cxn ang="0">
                    <a:pos x="210" y="5"/>
                  </a:cxn>
                  <a:cxn ang="0">
                    <a:pos x="199" y="21"/>
                  </a:cxn>
                  <a:cxn ang="0">
                    <a:pos x="189" y="24"/>
                  </a:cxn>
                  <a:cxn ang="0">
                    <a:pos x="205" y="3"/>
                  </a:cxn>
                  <a:cxn ang="0">
                    <a:pos x="213" y="0"/>
                  </a:cxn>
                </a:cxnLst>
                <a:rect l="0" t="0" r="r" b="b"/>
                <a:pathLst>
                  <a:path w="213" h="153">
                    <a:moveTo>
                      <a:pt x="29" y="139"/>
                    </a:moveTo>
                    <a:lnTo>
                      <a:pt x="23" y="147"/>
                    </a:lnTo>
                    <a:lnTo>
                      <a:pt x="4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6" y="147"/>
                    </a:lnTo>
                    <a:lnTo>
                      <a:pt x="7" y="146"/>
                    </a:lnTo>
                    <a:lnTo>
                      <a:pt x="29" y="139"/>
                    </a:lnTo>
                    <a:close/>
                    <a:moveTo>
                      <a:pt x="213" y="0"/>
                    </a:moveTo>
                    <a:lnTo>
                      <a:pt x="210" y="5"/>
                    </a:lnTo>
                    <a:lnTo>
                      <a:pt x="199" y="21"/>
                    </a:lnTo>
                    <a:lnTo>
                      <a:pt x="189" y="24"/>
                    </a:lnTo>
                    <a:lnTo>
                      <a:pt x="205" y="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E1CD72"/>
              </a:solidFill>
              <a:ln w="0">
                <a:solidFill>
                  <a:srgbClr val="E1CD7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Freeform 1951"/>
              <p:cNvSpPr>
                <a:spLocks noEditPoints="1"/>
              </p:cNvSpPr>
              <p:nvPr/>
            </p:nvSpPr>
            <p:spPr bwMode="auto">
              <a:xfrm>
                <a:off x="416" y="361"/>
                <a:ext cx="223" cy="161"/>
              </a:xfrm>
              <a:custGeom>
                <a:avLst/>
                <a:gdLst/>
                <a:ahLst/>
                <a:cxnLst>
                  <a:cxn ang="0">
                    <a:pos x="27" y="148"/>
                  </a:cxn>
                  <a:cxn ang="0">
                    <a:pos x="21" y="155"/>
                  </a:cxn>
                  <a:cxn ang="0">
                    <a:pos x="9" y="159"/>
                  </a:cxn>
                  <a:cxn ang="0">
                    <a:pos x="1" y="161"/>
                  </a:cxn>
                  <a:cxn ang="0">
                    <a:pos x="0" y="160"/>
                  </a:cxn>
                  <a:cxn ang="0">
                    <a:pos x="4" y="154"/>
                  </a:cxn>
                  <a:cxn ang="0">
                    <a:pos x="8" y="154"/>
                  </a:cxn>
                  <a:cxn ang="0">
                    <a:pos x="27" y="148"/>
                  </a:cxn>
                  <a:cxn ang="0">
                    <a:pos x="223" y="0"/>
                  </a:cxn>
                  <a:cxn ang="0">
                    <a:pos x="223" y="0"/>
                  </a:cxn>
                  <a:cxn ang="0">
                    <a:pos x="223" y="1"/>
                  </a:cxn>
                  <a:cxn ang="0">
                    <a:pos x="223" y="1"/>
                  </a:cxn>
                  <a:cxn ang="0">
                    <a:pos x="218" y="9"/>
                  </a:cxn>
                  <a:cxn ang="0">
                    <a:pos x="211" y="19"/>
                  </a:cxn>
                  <a:cxn ang="0">
                    <a:pos x="207" y="20"/>
                  </a:cxn>
                  <a:cxn ang="0">
                    <a:pos x="203" y="22"/>
                  </a:cxn>
                  <a:cxn ang="0">
                    <a:pos x="214" y="6"/>
                  </a:cxn>
                  <a:cxn ang="0">
                    <a:pos x="217" y="1"/>
                  </a:cxn>
                  <a:cxn ang="0">
                    <a:pos x="223" y="0"/>
                  </a:cxn>
                </a:cxnLst>
                <a:rect l="0" t="0" r="r" b="b"/>
                <a:pathLst>
                  <a:path w="223" h="161">
                    <a:moveTo>
                      <a:pt x="27" y="148"/>
                    </a:moveTo>
                    <a:lnTo>
                      <a:pt x="21" y="155"/>
                    </a:lnTo>
                    <a:lnTo>
                      <a:pt x="9" y="159"/>
                    </a:lnTo>
                    <a:lnTo>
                      <a:pt x="1" y="161"/>
                    </a:lnTo>
                    <a:lnTo>
                      <a:pt x="0" y="160"/>
                    </a:lnTo>
                    <a:lnTo>
                      <a:pt x="4" y="154"/>
                    </a:lnTo>
                    <a:lnTo>
                      <a:pt x="8" y="154"/>
                    </a:lnTo>
                    <a:lnTo>
                      <a:pt x="27" y="148"/>
                    </a:lnTo>
                    <a:close/>
                    <a:moveTo>
                      <a:pt x="223" y="0"/>
                    </a:moveTo>
                    <a:lnTo>
                      <a:pt x="223" y="0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18" y="9"/>
                    </a:lnTo>
                    <a:lnTo>
                      <a:pt x="211" y="19"/>
                    </a:lnTo>
                    <a:lnTo>
                      <a:pt x="207" y="20"/>
                    </a:lnTo>
                    <a:lnTo>
                      <a:pt x="203" y="22"/>
                    </a:lnTo>
                    <a:lnTo>
                      <a:pt x="214" y="6"/>
                    </a:lnTo>
                    <a:lnTo>
                      <a:pt x="217" y="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E1CD71"/>
              </a:solidFill>
              <a:ln w="0">
                <a:solidFill>
                  <a:srgbClr val="E1CD7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Freeform 1952"/>
              <p:cNvSpPr>
                <a:spLocks noEditPoints="1"/>
              </p:cNvSpPr>
              <p:nvPr/>
            </p:nvSpPr>
            <p:spPr bwMode="auto">
              <a:xfrm>
                <a:off x="411" y="359"/>
                <a:ext cx="236" cy="169"/>
              </a:xfrm>
              <a:custGeom>
                <a:avLst/>
                <a:gdLst/>
                <a:ahLst/>
                <a:cxnLst>
                  <a:cxn ang="0">
                    <a:pos x="26" y="157"/>
                  </a:cxn>
                  <a:cxn ang="0">
                    <a:pos x="24" y="159"/>
                  </a:cxn>
                  <a:cxn ang="0">
                    <a:pos x="21" y="164"/>
                  </a:cxn>
                  <a:cxn ang="0">
                    <a:pos x="15" y="166"/>
                  </a:cxn>
                  <a:cxn ang="0">
                    <a:pos x="0" y="169"/>
                  </a:cxn>
                  <a:cxn ang="0">
                    <a:pos x="6" y="163"/>
                  </a:cxn>
                  <a:cxn ang="0">
                    <a:pos x="6" y="163"/>
                  </a:cxn>
                  <a:cxn ang="0">
                    <a:pos x="14" y="161"/>
                  </a:cxn>
                  <a:cxn ang="0">
                    <a:pos x="26" y="157"/>
                  </a:cxn>
                  <a:cxn ang="0">
                    <a:pos x="228" y="2"/>
                  </a:cxn>
                  <a:cxn ang="0">
                    <a:pos x="229" y="3"/>
                  </a:cxn>
                  <a:cxn ang="0">
                    <a:pos x="228" y="3"/>
                  </a:cxn>
                  <a:cxn ang="0">
                    <a:pos x="228" y="2"/>
                  </a:cxn>
                  <a:cxn ang="0">
                    <a:pos x="236" y="0"/>
                  </a:cxn>
                  <a:cxn ang="0">
                    <a:pos x="228" y="14"/>
                  </a:cxn>
                  <a:cxn ang="0">
                    <a:pos x="225" y="19"/>
                  </a:cxn>
                  <a:cxn ang="0">
                    <a:pos x="216" y="21"/>
                  </a:cxn>
                  <a:cxn ang="0">
                    <a:pos x="223" y="11"/>
                  </a:cxn>
                  <a:cxn ang="0">
                    <a:pos x="228" y="3"/>
                  </a:cxn>
                  <a:cxn ang="0">
                    <a:pos x="228" y="3"/>
                  </a:cxn>
                  <a:cxn ang="0">
                    <a:pos x="236" y="0"/>
                  </a:cxn>
                </a:cxnLst>
                <a:rect l="0" t="0" r="r" b="b"/>
                <a:pathLst>
                  <a:path w="236" h="169">
                    <a:moveTo>
                      <a:pt x="26" y="157"/>
                    </a:moveTo>
                    <a:lnTo>
                      <a:pt x="24" y="159"/>
                    </a:lnTo>
                    <a:lnTo>
                      <a:pt x="21" y="164"/>
                    </a:lnTo>
                    <a:lnTo>
                      <a:pt x="15" y="166"/>
                    </a:lnTo>
                    <a:lnTo>
                      <a:pt x="0" y="169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14" y="161"/>
                    </a:lnTo>
                    <a:lnTo>
                      <a:pt x="26" y="157"/>
                    </a:lnTo>
                    <a:close/>
                    <a:moveTo>
                      <a:pt x="228" y="2"/>
                    </a:moveTo>
                    <a:lnTo>
                      <a:pt x="229" y="3"/>
                    </a:lnTo>
                    <a:lnTo>
                      <a:pt x="228" y="3"/>
                    </a:lnTo>
                    <a:lnTo>
                      <a:pt x="228" y="2"/>
                    </a:lnTo>
                    <a:close/>
                    <a:moveTo>
                      <a:pt x="236" y="0"/>
                    </a:moveTo>
                    <a:lnTo>
                      <a:pt x="228" y="14"/>
                    </a:lnTo>
                    <a:lnTo>
                      <a:pt x="225" y="19"/>
                    </a:lnTo>
                    <a:lnTo>
                      <a:pt x="216" y="21"/>
                    </a:lnTo>
                    <a:lnTo>
                      <a:pt x="223" y="11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1953"/>
              <p:cNvSpPr>
                <a:spLocks noEditPoints="1"/>
              </p:cNvSpPr>
              <p:nvPr/>
            </p:nvSpPr>
            <p:spPr bwMode="auto">
              <a:xfrm>
                <a:off x="406" y="358"/>
                <a:ext cx="249" cy="177"/>
              </a:xfrm>
              <a:custGeom>
                <a:avLst/>
                <a:gdLst/>
                <a:ahLst/>
                <a:cxnLst>
                  <a:cxn ang="0">
                    <a:pos x="26" y="165"/>
                  </a:cxn>
                  <a:cxn ang="0">
                    <a:pos x="21" y="172"/>
                  </a:cxn>
                  <a:cxn ang="0">
                    <a:pos x="17" y="173"/>
                  </a:cxn>
                  <a:cxn ang="0">
                    <a:pos x="0" y="177"/>
                  </a:cxn>
                  <a:cxn ang="0">
                    <a:pos x="4" y="171"/>
                  </a:cxn>
                  <a:cxn ang="0">
                    <a:pos x="5" y="170"/>
                  </a:cxn>
                  <a:cxn ang="0">
                    <a:pos x="20" y="167"/>
                  </a:cxn>
                  <a:cxn ang="0">
                    <a:pos x="26" y="165"/>
                  </a:cxn>
                  <a:cxn ang="0">
                    <a:pos x="249" y="0"/>
                  </a:cxn>
                  <a:cxn ang="0">
                    <a:pos x="244" y="9"/>
                  </a:cxn>
                  <a:cxn ang="0">
                    <a:pos x="238" y="17"/>
                  </a:cxn>
                  <a:cxn ang="0">
                    <a:pos x="230" y="20"/>
                  </a:cxn>
                  <a:cxn ang="0">
                    <a:pos x="233" y="15"/>
                  </a:cxn>
                  <a:cxn ang="0">
                    <a:pos x="241" y="1"/>
                  </a:cxn>
                  <a:cxn ang="0">
                    <a:pos x="244" y="0"/>
                  </a:cxn>
                  <a:cxn ang="0">
                    <a:pos x="249" y="0"/>
                  </a:cxn>
                </a:cxnLst>
                <a:rect l="0" t="0" r="r" b="b"/>
                <a:pathLst>
                  <a:path w="249" h="177">
                    <a:moveTo>
                      <a:pt x="26" y="165"/>
                    </a:moveTo>
                    <a:lnTo>
                      <a:pt x="21" y="172"/>
                    </a:lnTo>
                    <a:lnTo>
                      <a:pt x="17" y="173"/>
                    </a:lnTo>
                    <a:lnTo>
                      <a:pt x="0" y="177"/>
                    </a:lnTo>
                    <a:lnTo>
                      <a:pt x="4" y="171"/>
                    </a:lnTo>
                    <a:lnTo>
                      <a:pt x="5" y="170"/>
                    </a:lnTo>
                    <a:lnTo>
                      <a:pt x="20" y="167"/>
                    </a:lnTo>
                    <a:lnTo>
                      <a:pt x="26" y="165"/>
                    </a:lnTo>
                    <a:close/>
                    <a:moveTo>
                      <a:pt x="249" y="0"/>
                    </a:moveTo>
                    <a:lnTo>
                      <a:pt x="244" y="9"/>
                    </a:lnTo>
                    <a:lnTo>
                      <a:pt x="238" y="17"/>
                    </a:lnTo>
                    <a:lnTo>
                      <a:pt x="230" y="20"/>
                    </a:lnTo>
                    <a:lnTo>
                      <a:pt x="233" y="15"/>
                    </a:lnTo>
                    <a:lnTo>
                      <a:pt x="241" y="1"/>
                    </a:lnTo>
                    <a:lnTo>
                      <a:pt x="244" y="0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1954"/>
              <p:cNvSpPr>
                <a:spLocks noEditPoints="1"/>
              </p:cNvSpPr>
              <p:nvPr/>
            </p:nvSpPr>
            <p:spPr bwMode="auto">
              <a:xfrm>
                <a:off x="402" y="357"/>
                <a:ext cx="260" cy="185"/>
              </a:xfrm>
              <a:custGeom>
                <a:avLst/>
                <a:gdLst/>
                <a:ahLst/>
                <a:cxnLst>
                  <a:cxn ang="0">
                    <a:pos x="25" y="173"/>
                  </a:cxn>
                  <a:cxn ang="0">
                    <a:pos x="21" y="180"/>
                  </a:cxn>
                  <a:cxn ang="0">
                    <a:pos x="0" y="185"/>
                  </a:cxn>
                  <a:cxn ang="0">
                    <a:pos x="2" y="181"/>
                  </a:cxn>
                  <a:cxn ang="0">
                    <a:pos x="4" y="178"/>
                  </a:cxn>
                  <a:cxn ang="0">
                    <a:pos x="21" y="174"/>
                  </a:cxn>
                  <a:cxn ang="0">
                    <a:pos x="25" y="173"/>
                  </a:cxn>
                  <a:cxn ang="0">
                    <a:pos x="258" y="0"/>
                  </a:cxn>
                  <a:cxn ang="0">
                    <a:pos x="260" y="0"/>
                  </a:cxn>
                  <a:cxn ang="0">
                    <a:pos x="252" y="13"/>
                  </a:cxn>
                  <a:cxn ang="0">
                    <a:pos x="251" y="16"/>
                  </a:cxn>
                  <a:cxn ang="0">
                    <a:pos x="242" y="18"/>
                  </a:cxn>
                  <a:cxn ang="0">
                    <a:pos x="248" y="10"/>
                  </a:cxn>
                  <a:cxn ang="0">
                    <a:pos x="253" y="1"/>
                  </a:cxn>
                  <a:cxn ang="0">
                    <a:pos x="258" y="0"/>
                  </a:cxn>
                </a:cxnLst>
                <a:rect l="0" t="0" r="r" b="b"/>
                <a:pathLst>
                  <a:path w="260" h="185">
                    <a:moveTo>
                      <a:pt x="25" y="173"/>
                    </a:moveTo>
                    <a:lnTo>
                      <a:pt x="21" y="180"/>
                    </a:lnTo>
                    <a:lnTo>
                      <a:pt x="0" y="185"/>
                    </a:lnTo>
                    <a:lnTo>
                      <a:pt x="2" y="181"/>
                    </a:lnTo>
                    <a:lnTo>
                      <a:pt x="4" y="178"/>
                    </a:lnTo>
                    <a:lnTo>
                      <a:pt x="21" y="174"/>
                    </a:lnTo>
                    <a:lnTo>
                      <a:pt x="25" y="173"/>
                    </a:lnTo>
                    <a:close/>
                    <a:moveTo>
                      <a:pt x="258" y="0"/>
                    </a:moveTo>
                    <a:lnTo>
                      <a:pt x="260" y="0"/>
                    </a:lnTo>
                    <a:lnTo>
                      <a:pt x="252" y="13"/>
                    </a:lnTo>
                    <a:lnTo>
                      <a:pt x="251" y="16"/>
                    </a:lnTo>
                    <a:lnTo>
                      <a:pt x="242" y="18"/>
                    </a:lnTo>
                    <a:lnTo>
                      <a:pt x="248" y="10"/>
                    </a:lnTo>
                    <a:lnTo>
                      <a:pt x="253" y="1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E0CB6E"/>
              </a:solidFill>
              <a:ln w="0">
                <a:solidFill>
                  <a:srgbClr val="E0CB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Freeform 1955"/>
              <p:cNvSpPr>
                <a:spLocks noEditPoints="1"/>
              </p:cNvSpPr>
              <p:nvPr/>
            </p:nvSpPr>
            <p:spPr bwMode="auto">
              <a:xfrm>
                <a:off x="398" y="357"/>
                <a:ext cx="270" cy="191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1" y="190"/>
                  </a:cxn>
                  <a:cxn ang="0">
                    <a:pos x="1" y="191"/>
                  </a:cxn>
                  <a:cxn ang="0">
                    <a:pos x="0" y="191"/>
                  </a:cxn>
                  <a:cxn ang="0">
                    <a:pos x="0" y="190"/>
                  </a:cxn>
                  <a:cxn ang="0">
                    <a:pos x="25" y="180"/>
                  </a:cxn>
                  <a:cxn ang="0">
                    <a:pos x="21" y="186"/>
                  </a:cxn>
                  <a:cxn ang="0">
                    <a:pos x="20" y="187"/>
                  </a:cxn>
                  <a:cxn ang="0">
                    <a:pos x="1" y="191"/>
                  </a:cxn>
                  <a:cxn ang="0">
                    <a:pos x="4" y="185"/>
                  </a:cxn>
                  <a:cxn ang="0">
                    <a:pos x="25" y="180"/>
                  </a:cxn>
                  <a:cxn ang="0">
                    <a:pos x="264" y="0"/>
                  </a:cxn>
                  <a:cxn ang="0">
                    <a:pos x="270" y="0"/>
                  </a:cxn>
                  <a:cxn ang="0">
                    <a:pos x="262" y="15"/>
                  </a:cxn>
                  <a:cxn ang="0">
                    <a:pos x="255" y="16"/>
                  </a:cxn>
                  <a:cxn ang="0">
                    <a:pos x="256" y="13"/>
                  </a:cxn>
                  <a:cxn ang="0">
                    <a:pos x="264" y="0"/>
                  </a:cxn>
                </a:cxnLst>
                <a:rect l="0" t="0" r="r" b="b"/>
                <a:pathLst>
                  <a:path w="270" h="191">
                    <a:moveTo>
                      <a:pt x="0" y="190"/>
                    </a:moveTo>
                    <a:lnTo>
                      <a:pt x="1" y="190"/>
                    </a:lnTo>
                    <a:lnTo>
                      <a:pt x="1" y="191"/>
                    </a:lnTo>
                    <a:lnTo>
                      <a:pt x="0" y="191"/>
                    </a:lnTo>
                    <a:lnTo>
                      <a:pt x="0" y="190"/>
                    </a:lnTo>
                    <a:close/>
                    <a:moveTo>
                      <a:pt x="25" y="180"/>
                    </a:moveTo>
                    <a:lnTo>
                      <a:pt x="21" y="186"/>
                    </a:lnTo>
                    <a:lnTo>
                      <a:pt x="20" y="187"/>
                    </a:lnTo>
                    <a:lnTo>
                      <a:pt x="1" y="191"/>
                    </a:lnTo>
                    <a:lnTo>
                      <a:pt x="4" y="185"/>
                    </a:lnTo>
                    <a:lnTo>
                      <a:pt x="25" y="180"/>
                    </a:lnTo>
                    <a:close/>
                    <a:moveTo>
                      <a:pt x="264" y="0"/>
                    </a:moveTo>
                    <a:lnTo>
                      <a:pt x="270" y="0"/>
                    </a:lnTo>
                    <a:lnTo>
                      <a:pt x="262" y="15"/>
                    </a:lnTo>
                    <a:lnTo>
                      <a:pt x="255" y="16"/>
                    </a:lnTo>
                    <a:lnTo>
                      <a:pt x="256" y="1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1956"/>
              <p:cNvSpPr>
                <a:spLocks noEditPoints="1"/>
              </p:cNvSpPr>
              <p:nvPr/>
            </p:nvSpPr>
            <p:spPr bwMode="auto">
              <a:xfrm>
                <a:off x="394" y="354"/>
                <a:ext cx="282" cy="200"/>
              </a:xfrm>
              <a:custGeom>
                <a:avLst/>
                <a:gdLst/>
                <a:ahLst/>
                <a:cxnLst>
                  <a:cxn ang="0">
                    <a:pos x="24" y="190"/>
                  </a:cxn>
                  <a:cxn ang="0">
                    <a:pos x="21" y="196"/>
                  </a:cxn>
                  <a:cxn ang="0">
                    <a:pos x="3" y="200"/>
                  </a:cxn>
                  <a:cxn ang="0">
                    <a:pos x="0" y="200"/>
                  </a:cxn>
                  <a:cxn ang="0">
                    <a:pos x="4" y="194"/>
                  </a:cxn>
                  <a:cxn ang="0">
                    <a:pos x="5" y="194"/>
                  </a:cxn>
                  <a:cxn ang="0">
                    <a:pos x="24" y="190"/>
                  </a:cxn>
                  <a:cxn ang="0">
                    <a:pos x="282" y="0"/>
                  </a:cxn>
                  <a:cxn ang="0">
                    <a:pos x="273" y="16"/>
                  </a:cxn>
                  <a:cxn ang="0">
                    <a:pos x="266" y="18"/>
                  </a:cxn>
                  <a:cxn ang="0">
                    <a:pos x="274" y="3"/>
                  </a:cxn>
                  <a:cxn ang="0">
                    <a:pos x="276" y="3"/>
                  </a:cxn>
                  <a:cxn ang="0">
                    <a:pos x="276" y="1"/>
                  </a:cxn>
                  <a:cxn ang="0">
                    <a:pos x="282" y="0"/>
                  </a:cxn>
                </a:cxnLst>
                <a:rect l="0" t="0" r="r" b="b"/>
                <a:pathLst>
                  <a:path w="282" h="200">
                    <a:moveTo>
                      <a:pt x="24" y="190"/>
                    </a:moveTo>
                    <a:lnTo>
                      <a:pt x="21" y="196"/>
                    </a:lnTo>
                    <a:lnTo>
                      <a:pt x="3" y="200"/>
                    </a:lnTo>
                    <a:lnTo>
                      <a:pt x="0" y="200"/>
                    </a:lnTo>
                    <a:lnTo>
                      <a:pt x="4" y="194"/>
                    </a:lnTo>
                    <a:lnTo>
                      <a:pt x="5" y="194"/>
                    </a:lnTo>
                    <a:lnTo>
                      <a:pt x="24" y="190"/>
                    </a:lnTo>
                    <a:close/>
                    <a:moveTo>
                      <a:pt x="282" y="0"/>
                    </a:moveTo>
                    <a:lnTo>
                      <a:pt x="273" y="16"/>
                    </a:lnTo>
                    <a:lnTo>
                      <a:pt x="266" y="18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6" y="1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Freeform 1957"/>
              <p:cNvSpPr>
                <a:spLocks noEditPoints="1"/>
              </p:cNvSpPr>
              <p:nvPr/>
            </p:nvSpPr>
            <p:spPr bwMode="auto">
              <a:xfrm>
                <a:off x="391" y="353"/>
                <a:ext cx="292" cy="207"/>
              </a:xfrm>
              <a:custGeom>
                <a:avLst/>
                <a:gdLst/>
                <a:ahLst/>
                <a:cxnLst>
                  <a:cxn ang="0">
                    <a:pos x="24" y="197"/>
                  </a:cxn>
                  <a:cxn ang="0">
                    <a:pos x="20" y="204"/>
                  </a:cxn>
                  <a:cxn ang="0">
                    <a:pos x="7" y="206"/>
                  </a:cxn>
                  <a:cxn ang="0">
                    <a:pos x="0" y="207"/>
                  </a:cxn>
                  <a:cxn ang="0">
                    <a:pos x="3" y="201"/>
                  </a:cxn>
                  <a:cxn ang="0">
                    <a:pos x="6" y="201"/>
                  </a:cxn>
                  <a:cxn ang="0">
                    <a:pos x="24" y="197"/>
                  </a:cxn>
                  <a:cxn ang="0">
                    <a:pos x="292" y="0"/>
                  </a:cxn>
                  <a:cxn ang="0">
                    <a:pos x="283" y="16"/>
                  </a:cxn>
                  <a:cxn ang="0">
                    <a:pos x="276" y="17"/>
                  </a:cxn>
                  <a:cxn ang="0">
                    <a:pos x="285" y="1"/>
                  </a:cxn>
                  <a:cxn ang="0">
                    <a:pos x="288" y="0"/>
                  </a:cxn>
                  <a:cxn ang="0">
                    <a:pos x="292" y="0"/>
                  </a:cxn>
                </a:cxnLst>
                <a:rect l="0" t="0" r="r" b="b"/>
                <a:pathLst>
                  <a:path w="292" h="207">
                    <a:moveTo>
                      <a:pt x="24" y="197"/>
                    </a:moveTo>
                    <a:lnTo>
                      <a:pt x="20" y="204"/>
                    </a:lnTo>
                    <a:lnTo>
                      <a:pt x="7" y="206"/>
                    </a:lnTo>
                    <a:lnTo>
                      <a:pt x="0" y="207"/>
                    </a:lnTo>
                    <a:lnTo>
                      <a:pt x="3" y="201"/>
                    </a:lnTo>
                    <a:lnTo>
                      <a:pt x="6" y="201"/>
                    </a:lnTo>
                    <a:lnTo>
                      <a:pt x="24" y="197"/>
                    </a:lnTo>
                    <a:close/>
                    <a:moveTo>
                      <a:pt x="292" y="0"/>
                    </a:moveTo>
                    <a:lnTo>
                      <a:pt x="283" y="16"/>
                    </a:lnTo>
                    <a:lnTo>
                      <a:pt x="276" y="17"/>
                    </a:lnTo>
                    <a:lnTo>
                      <a:pt x="285" y="1"/>
                    </a:lnTo>
                    <a:lnTo>
                      <a:pt x="288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Freeform 1958"/>
              <p:cNvSpPr>
                <a:spLocks noEditPoints="1"/>
              </p:cNvSpPr>
              <p:nvPr/>
            </p:nvSpPr>
            <p:spPr bwMode="auto">
              <a:xfrm>
                <a:off x="388" y="353"/>
                <a:ext cx="301" cy="213"/>
              </a:xfrm>
              <a:custGeom>
                <a:avLst/>
                <a:gdLst/>
                <a:ahLst/>
                <a:cxnLst>
                  <a:cxn ang="0">
                    <a:pos x="23" y="204"/>
                  </a:cxn>
                  <a:cxn ang="0">
                    <a:pos x="19" y="210"/>
                  </a:cxn>
                  <a:cxn ang="0">
                    <a:pos x="11" y="212"/>
                  </a:cxn>
                  <a:cxn ang="0">
                    <a:pos x="0" y="213"/>
                  </a:cxn>
                  <a:cxn ang="0">
                    <a:pos x="3" y="207"/>
                  </a:cxn>
                  <a:cxn ang="0">
                    <a:pos x="10" y="206"/>
                  </a:cxn>
                  <a:cxn ang="0">
                    <a:pos x="23" y="204"/>
                  </a:cxn>
                  <a:cxn ang="0">
                    <a:pos x="300" y="0"/>
                  </a:cxn>
                  <a:cxn ang="0">
                    <a:pos x="301" y="0"/>
                  </a:cxn>
                  <a:cxn ang="0">
                    <a:pos x="300" y="2"/>
                  </a:cxn>
                  <a:cxn ang="0">
                    <a:pos x="293" y="14"/>
                  </a:cxn>
                  <a:cxn ang="0">
                    <a:pos x="286" y="16"/>
                  </a:cxn>
                  <a:cxn ang="0">
                    <a:pos x="295" y="0"/>
                  </a:cxn>
                  <a:cxn ang="0">
                    <a:pos x="300" y="0"/>
                  </a:cxn>
                </a:cxnLst>
                <a:rect l="0" t="0" r="r" b="b"/>
                <a:pathLst>
                  <a:path w="301" h="213">
                    <a:moveTo>
                      <a:pt x="23" y="204"/>
                    </a:moveTo>
                    <a:lnTo>
                      <a:pt x="19" y="210"/>
                    </a:lnTo>
                    <a:lnTo>
                      <a:pt x="11" y="212"/>
                    </a:lnTo>
                    <a:lnTo>
                      <a:pt x="0" y="213"/>
                    </a:lnTo>
                    <a:lnTo>
                      <a:pt x="3" y="207"/>
                    </a:lnTo>
                    <a:lnTo>
                      <a:pt x="10" y="206"/>
                    </a:lnTo>
                    <a:lnTo>
                      <a:pt x="23" y="204"/>
                    </a:lnTo>
                    <a:close/>
                    <a:moveTo>
                      <a:pt x="300" y="0"/>
                    </a:moveTo>
                    <a:lnTo>
                      <a:pt x="301" y="0"/>
                    </a:lnTo>
                    <a:lnTo>
                      <a:pt x="300" y="2"/>
                    </a:lnTo>
                    <a:lnTo>
                      <a:pt x="293" y="14"/>
                    </a:lnTo>
                    <a:lnTo>
                      <a:pt x="286" y="16"/>
                    </a:lnTo>
                    <a:lnTo>
                      <a:pt x="295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DFCA6A"/>
              </a:solidFill>
              <a:ln w="0">
                <a:solidFill>
                  <a:srgbClr val="DFCA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Freeform 1959"/>
              <p:cNvSpPr>
                <a:spLocks noEditPoints="1"/>
              </p:cNvSpPr>
              <p:nvPr/>
            </p:nvSpPr>
            <p:spPr bwMode="auto">
              <a:xfrm>
                <a:off x="385" y="353"/>
                <a:ext cx="310" cy="219"/>
              </a:xfrm>
              <a:custGeom>
                <a:avLst/>
                <a:gdLst/>
                <a:ahLst/>
                <a:cxnLst>
                  <a:cxn ang="0">
                    <a:pos x="22" y="210"/>
                  </a:cxn>
                  <a:cxn ang="0">
                    <a:pos x="19" y="216"/>
                  </a:cxn>
                  <a:cxn ang="0">
                    <a:pos x="19" y="216"/>
                  </a:cxn>
                  <a:cxn ang="0">
                    <a:pos x="15" y="217"/>
                  </a:cxn>
                  <a:cxn ang="0">
                    <a:pos x="0" y="219"/>
                  </a:cxn>
                  <a:cxn ang="0">
                    <a:pos x="2" y="215"/>
                  </a:cxn>
                  <a:cxn ang="0">
                    <a:pos x="3" y="213"/>
                  </a:cxn>
                  <a:cxn ang="0">
                    <a:pos x="14" y="212"/>
                  </a:cxn>
                  <a:cxn ang="0">
                    <a:pos x="22" y="210"/>
                  </a:cxn>
                  <a:cxn ang="0">
                    <a:pos x="304" y="0"/>
                  </a:cxn>
                  <a:cxn ang="0">
                    <a:pos x="310" y="0"/>
                  </a:cxn>
                  <a:cxn ang="0">
                    <a:pos x="308" y="5"/>
                  </a:cxn>
                  <a:cxn ang="0">
                    <a:pos x="303" y="13"/>
                  </a:cxn>
                  <a:cxn ang="0">
                    <a:pos x="298" y="14"/>
                  </a:cxn>
                  <a:cxn ang="0">
                    <a:pos x="296" y="14"/>
                  </a:cxn>
                  <a:cxn ang="0">
                    <a:pos x="303" y="2"/>
                  </a:cxn>
                  <a:cxn ang="0">
                    <a:pos x="304" y="0"/>
                  </a:cxn>
                </a:cxnLst>
                <a:rect l="0" t="0" r="r" b="b"/>
                <a:pathLst>
                  <a:path w="310" h="219">
                    <a:moveTo>
                      <a:pt x="22" y="210"/>
                    </a:moveTo>
                    <a:lnTo>
                      <a:pt x="19" y="216"/>
                    </a:lnTo>
                    <a:lnTo>
                      <a:pt x="19" y="216"/>
                    </a:lnTo>
                    <a:lnTo>
                      <a:pt x="15" y="217"/>
                    </a:lnTo>
                    <a:lnTo>
                      <a:pt x="0" y="219"/>
                    </a:lnTo>
                    <a:lnTo>
                      <a:pt x="2" y="215"/>
                    </a:lnTo>
                    <a:lnTo>
                      <a:pt x="3" y="213"/>
                    </a:lnTo>
                    <a:lnTo>
                      <a:pt x="14" y="212"/>
                    </a:lnTo>
                    <a:lnTo>
                      <a:pt x="22" y="210"/>
                    </a:lnTo>
                    <a:close/>
                    <a:moveTo>
                      <a:pt x="304" y="0"/>
                    </a:moveTo>
                    <a:lnTo>
                      <a:pt x="310" y="0"/>
                    </a:lnTo>
                    <a:lnTo>
                      <a:pt x="308" y="5"/>
                    </a:lnTo>
                    <a:lnTo>
                      <a:pt x="303" y="13"/>
                    </a:lnTo>
                    <a:lnTo>
                      <a:pt x="298" y="14"/>
                    </a:lnTo>
                    <a:lnTo>
                      <a:pt x="296" y="14"/>
                    </a:lnTo>
                    <a:lnTo>
                      <a:pt x="303" y="2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DFCA69"/>
              </a:solidFill>
              <a:ln w="0">
                <a:solidFill>
                  <a:srgbClr val="DFCA6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Freeform 1960"/>
              <p:cNvSpPr>
                <a:spLocks noEditPoints="1"/>
              </p:cNvSpPr>
              <p:nvPr/>
            </p:nvSpPr>
            <p:spPr bwMode="auto">
              <a:xfrm>
                <a:off x="382" y="349"/>
                <a:ext cx="321" cy="228"/>
              </a:xfrm>
              <a:custGeom>
                <a:avLst/>
                <a:gdLst/>
                <a:ahLst/>
                <a:cxnLst>
                  <a:cxn ang="0">
                    <a:pos x="22" y="220"/>
                  </a:cxn>
                  <a:cxn ang="0">
                    <a:pos x="19" y="226"/>
                  </a:cxn>
                  <a:cxn ang="0">
                    <a:pos x="16" y="227"/>
                  </a:cxn>
                  <a:cxn ang="0">
                    <a:pos x="0" y="228"/>
                  </a:cxn>
                  <a:cxn ang="0">
                    <a:pos x="3" y="223"/>
                  </a:cxn>
                  <a:cxn ang="0">
                    <a:pos x="18" y="221"/>
                  </a:cxn>
                  <a:cxn ang="0">
                    <a:pos x="22" y="220"/>
                  </a:cxn>
                  <a:cxn ang="0">
                    <a:pos x="321" y="0"/>
                  </a:cxn>
                  <a:cxn ang="0">
                    <a:pos x="320" y="3"/>
                  </a:cxn>
                  <a:cxn ang="0">
                    <a:pos x="312" y="17"/>
                  </a:cxn>
                  <a:cxn ang="0">
                    <a:pos x="306" y="17"/>
                  </a:cxn>
                  <a:cxn ang="0">
                    <a:pos x="311" y="9"/>
                  </a:cxn>
                  <a:cxn ang="0">
                    <a:pos x="313" y="4"/>
                  </a:cxn>
                  <a:cxn ang="0">
                    <a:pos x="317" y="5"/>
                  </a:cxn>
                  <a:cxn ang="0">
                    <a:pos x="317" y="4"/>
                  </a:cxn>
                  <a:cxn ang="0">
                    <a:pos x="314" y="4"/>
                  </a:cxn>
                  <a:cxn ang="0">
                    <a:pos x="314" y="3"/>
                  </a:cxn>
                  <a:cxn ang="0">
                    <a:pos x="315" y="1"/>
                  </a:cxn>
                  <a:cxn ang="0">
                    <a:pos x="315" y="0"/>
                  </a:cxn>
                  <a:cxn ang="0">
                    <a:pos x="321" y="0"/>
                  </a:cxn>
                </a:cxnLst>
                <a:rect l="0" t="0" r="r" b="b"/>
                <a:pathLst>
                  <a:path w="321" h="228">
                    <a:moveTo>
                      <a:pt x="22" y="220"/>
                    </a:moveTo>
                    <a:lnTo>
                      <a:pt x="19" y="226"/>
                    </a:lnTo>
                    <a:lnTo>
                      <a:pt x="16" y="227"/>
                    </a:lnTo>
                    <a:lnTo>
                      <a:pt x="0" y="228"/>
                    </a:lnTo>
                    <a:lnTo>
                      <a:pt x="3" y="223"/>
                    </a:lnTo>
                    <a:lnTo>
                      <a:pt x="18" y="221"/>
                    </a:lnTo>
                    <a:lnTo>
                      <a:pt x="22" y="220"/>
                    </a:lnTo>
                    <a:close/>
                    <a:moveTo>
                      <a:pt x="321" y="0"/>
                    </a:moveTo>
                    <a:lnTo>
                      <a:pt x="320" y="3"/>
                    </a:lnTo>
                    <a:lnTo>
                      <a:pt x="312" y="17"/>
                    </a:lnTo>
                    <a:lnTo>
                      <a:pt x="306" y="17"/>
                    </a:lnTo>
                    <a:lnTo>
                      <a:pt x="311" y="9"/>
                    </a:lnTo>
                    <a:lnTo>
                      <a:pt x="313" y="4"/>
                    </a:lnTo>
                    <a:lnTo>
                      <a:pt x="317" y="5"/>
                    </a:lnTo>
                    <a:lnTo>
                      <a:pt x="317" y="4"/>
                    </a:lnTo>
                    <a:lnTo>
                      <a:pt x="314" y="4"/>
                    </a:lnTo>
                    <a:lnTo>
                      <a:pt x="314" y="3"/>
                    </a:lnTo>
                    <a:lnTo>
                      <a:pt x="315" y="1"/>
                    </a:lnTo>
                    <a:lnTo>
                      <a:pt x="315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DFCA68"/>
              </a:solidFill>
              <a:ln w="0">
                <a:solidFill>
                  <a:srgbClr val="DFCA6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Freeform 1961"/>
              <p:cNvSpPr>
                <a:spLocks noEditPoints="1"/>
              </p:cNvSpPr>
              <p:nvPr/>
            </p:nvSpPr>
            <p:spPr bwMode="auto">
              <a:xfrm>
                <a:off x="380" y="348"/>
                <a:ext cx="329" cy="235"/>
              </a:xfrm>
              <a:custGeom>
                <a:avLst/>
                <a:gdLst/>
                <a:ahLst/>
                <a:cxnLst>
                  <a:cxn ang="0">
                    <a:pos x="21" y="227"/>
                  </a:cxn>
                  <a:cxn ang="0">
                    <a:pos x="18" y="233"/>
                  </a:cxn>
                  <a:cxn ang="0">
                    <a:pos x="0" y="235"/>
                  </a:cxn>
                  <a:cxn ang="0">
                    <a:pos x="2" y="229"/>
                  </a:cxn>
                  <a:cxn ang="0">
                    <a:pos x="18" y="228"/>
                  </a:cxn>
                  <a:cxn ang="0">
                    <a:pos x="21" y="227"/>
                  </a:cxn>
                  <a:cxn ang="0">
                    <a:pos x="329" y="0"/>
                  </a:cxn>
                  <a:cxn ang="0">
                    <a:pos x="326" y="6"/>
                  </a:cxn>
                  <a:cxn ang="0">
                    <a:pos x="321" y="17"/>
                  </a:cxn>
                  <a:cxn ang="0">
                    <a:pos x="314" y="18"/>
                  </a:cxn>
                  <a:cxn ang="0">
                    <a:pos x="322" y="4"/>
                  </a:cxn>
                  <a:cxn ang="0">
                    <a:pos x="323" y="1"/>
                  </a:cxn>
                  <a:cxn ang="0">
                    <a:pos x="329" y="0"/>
                  </a:cxn>
                </a:cxnLst>
                <a:rect l="0" t="0" r="r" b="b"/>
                <a:pathLst>
                  <a:path w="329" h="235">
                    <a:moveTo>
                      <a:pt x="21" y="227"/>
                    </a:moveTo>
                    <a:lnTo>
                      <a:pt x="18" y="233"/>
                    </a:lnTo>
                    <a:lnTo>
                      <a:pt x="0" y="235"/>
                    </a:lnTo>
                    <a:lnTo>
                      <a:pt x="2" y="229"/>
                    </a:lnTo>
                    <a:lnTo>
                      <a:pt x="18" y="228"/>
                    </a:lnTo>
                    <a:lnTo>
                      <a:pt x="21" y="227"/>
                    </a:lnTo>
                    <a:close/>
                    <a:moveTo>
                      <a:pt x="329" y="0"/>
                    </a:moveTo>
                    <a:lnTo>
                      <a:pt x="326" y="6"/>
                    </a:lnTo>
                    <a:lnTo>
                      <a:pt x="321" y="17"/>
                    </a:lnTo>
                    <a:lnTo>
                      <a:pt x="314" y="18"/>
                    </a:lnTo>
                    <a:lnTo>
                      <a:pt x="322" y="4"/>
                    </a:lnTo>
                    <a:lnTo>
                      <a:pt x="323" y="1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FCA68"/>
              </a:solidFill>
              <a:ln w="0">
                <a:solidFill>
                  <a:srgbClr val="DFCA6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Freeform 1962"/>
              <p:cNvSpPr>
                <a:spLocks noEditPoints="1"/>
              </p:cNvSpPr>
              <p:nvPr/>
            </p:nvSpPr>
            <p:spPr bwMode="auto">
              <a:xfrm>
                <a:off x="377" y="347"/>
                <a:ext cx="339" cy="242"/>
              </a:xfrm>
              <a:custGeom>
                <a:avLst/>
                <a:gdLst/>
                <a:ahLst/>
                <a:cxnLst>
                  <a:cxn ang="0">
                    <a:pos x="21" y="234"/>
                  </a:cxn>
                  <a:cxn ang="0">
                    <a:pos x="19" y="240"/>
                  </a:cxn>
                  <a:cxn ang="0">
                    <a:pos x="0" y="242"/>
                  </a:cxn>
                  <a:cxn ang="0">
                    <a:pos x="3" y="236"/>
                  </a:cxn>
                  <a:cxn ang="0">
                    <a:pos x="21" y="234"/>
                  </a:cxn>
                  <a:cxn ang="0">
                    <a:pos x="339" y="0"/>
                  </a:cxn>
                  <a:cxn ang="0">
                    <a:pos x="334" y="10"/>
                  </a:cxn>
                  <a:cxn ang="0">
                    <a:pos x="331" y="17"/>
                  </a:cxn>
                  <a:cxn ang="0">
                    <a:pos x="324" y="18"/>
                  </a:cxn>
                  <a:cxn ang="0">
                    <a:pos x="329" y="7"/>
                  </a:cxn>
                  <a:cxn ang="0">
                    <a:pos x="332" y="1"/>
                  </a:cxn>
                  <a:cxn ang="0">
                    <a:pos x="339" y="0"/>
                  </a:cxn>
                </a:cxnLst>
                <a:rect l="0" t="0" r="r" b="b"/>
                <a:pathLst>
                  <a:path w="339" h="242">
                    <a:moveTo>
                      <a:pt x="21" y="234"/>
                    </a:moveTo>
                    <a:lnTo>
                      <a:pt x="19" y="240"/>
                    </a:lnTo>
                    <a:lnTo>
                      <a:pt x="0" y="242"/>
                    </a:lnTo>
                    <a:lnTo>
                      <a:pt x="3" y="236"/>
                    </a:lnTo>
                    <a:lnTo>
                      <a:pt x="21" y="234"/>
                    </a:lnTo>
                    <a:close/>
                    <a:moveTo>
                      <a:pt x="339" y="0"/>
                    </a:moveTo>
                    <a:lnTo>
                      <a:pt x="334" y="10"/>
                    </a:lnTo>
                    <a:lnTo>
                      <a:pt x="331" y="17"/>
                    </a:lnTo>
                    <a:lnTo>
                      <a:pt x="324" y="18"/>
                    </a:lnTo>
                    <a:lnTo>
                      <a:pt x="329" y="7"/>
                    </a:lnTo>
                    <a:lnTo>
                      <a:pt x="332" y="1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FC967"/>
              </a:solidFill>
              <a:ln w="0">
                <a:solidFill>
                  <a:srgbClr val="DFC96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Freeform 1963"/>
              <p:cNvSpPr>
                <a:spLocks noEditPoints="1"/>
              </p:cNvSpPr>
              <p:nvPr/>
            </p:nvSpPr>
            <p:spPr bwMode="auto">
              <a:xfrm>
                <a:off x="375" y="347"/>
                <a:ext cx="347" cy="248"/>
              </a:xfrm>
              <a:custGeom>
                <a:avLst/>
                <a:gdLst/>
                <a:ahLst/>
                <a:cxnLst>
                  <a:cxn ang="0">
                    <a:pos x="21" y="240"/>
                  </a:cxn>
                  <a:cxn ang="0">
                    <a:pos x="18" y="246"/>
                  </a:cxn>
                  <a:cxn ang="0">
                    <a:pos x="0" y="248"/>
                  </a:cxn>
                  <a:cxn ang="0">
                    <a:pos x="2" y="243"/>
                  </a:cxn>
                  <a:cxn ang="0">
                    <a:pos x="2" y="242"/>
                  </a:cxn>
                  <a:cxn ang="0">
                    <a:pos x="21" y="240"/>
                  </a:cxn>
                  <a:cxn ang="0">
                    <a:pos x="347" y="0"/>
                  </a:cxn>
                  <a:cxn ang="0">
                    <a:pos x="341" y="12"/>
                  </a:cxn>
                  <a:cxn ang="0">
                    <a:pos x="339" y="16"/>
                  </a:cxn>
                  <a:cxn ang="0">
                    <a:pos x="338" y="16"/>
                  </a:cxn>
                  <a:cxn ang="0">
                    <a:pos x="333" y="17"/>
                  </a:cxn>
                  <a:cxn ang="0">
                    <a:pos x="336" y="10"/>
                  </a:cxn>
                  <a:cxn ang="0">
                    <a:pos x="341" y="0"/>
                  </a:cxn>
                  <a:cxn ang="0">
                    <a:pos x="346" y="0"/>
                  </a:cxn>
                  <a:cxn ang="0">
                    <a:pos x="347" y="0"/>
                  </a:cxn>
                </a:cxnLst>
                <a:rect l="0" t="0" r="r" b="b"/>
                <a:pathLst>
                  <a:path w="347" h="248">
                    <a:moveTo>
                      <a:pt x="21" y="240"/>
                    </a:moveTo>
                    <a:lnTo>
                      <a:pt x="18" y="246"/>
                    </a:lnTo>
                    <a:lnTo>
                      <a:pt x="0" y="248"/>
                    </a:lnTo>
                    <a:lnTo>
                      <a:pt x="2" y="243"/>
                    </a:lnTo>
                    <a:lnTo>
                      <a:pt x="2" y="242"/>
                    </a:lnTo>
                    <a:lnTo>
                      <a:pt x="21" y="240"/>
                    </a:lnTo>
                    <a:close/>
                    <a:moveTo>
                      <a:pt x="347" y="0"/>
                    </a:moveTo>
                    <a:lnTo>
                      <a:pt x="341" y="12"/>
                    </a:lnTo>
                    <a:lnTo>
                      <a:pt x="339" y="16"/>
                    </a:lnTo>
                    <a:lnTo>
                      <a:pt x="338" y="16"/>
                    </a:lnTo>
                    <a:lnTo>
                      <a:pt x="333" y="17"/>
                    </a:lnTo>
                    <a:lnTo>
                      <a:pt x="336" y="1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EC865"/>
              </a:solidFill>
              <a:ln w="0">
                <a:solidFill>
                  <a:srgbClr val="DEC86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Freeform 1964"/>
              <p:cNvSpPr>
                <a:spLocks noEditPoints="1"/>
              </p:cNvSpPr>
              <p:nvPr/>
            </p:nvSpPr>
            <p:spPr bwMode="auto">
              <a:xfrm>
                <a:off x="373" y="347"/>
                <a:ext cx="355" cy="254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7" y="251"/>
                  </a:cxn>
                  <a:cxn ang="0">
                    <a:pos x="0" y="254"/>
                  </a:cxn>
                  <a:cxn ang="0">
                    <a:pos x="2" y="248"/>
                  </a:cxn>
                  <a:cxn ang="0">
                    <a:pos x="20" y="246"/>
                  </a:cxn>
                  <a:cxn ang="0">
                    <a:pos x="355" y="0"/>
                  </a:cxn>
                  <a:cxn ang="0">
                    <a:pos x="348" y="14"/>
                  </a:cxn>
                  <a:cxn ang="0">
                    <a:pos x="347" y="16"/>
                  </a:cxn>
                  <a:cxn ang="0">
                    <a:pos x="341" y="16"/>
                  </a:cxn>
                  <a:cxn ang="0">
                    <a:pos x="343" y="12"/>
                  </a:cxn>
                  <a:cxn ang="0">
                    <a:pos x="349" y="0"/>
                  </a:cxn>
                  <a:cxn ang="0">
                    <a:pos x="355" y="0"/>
                  </a:cxn>
                </a:cxnLst>
                <a:rect l="0" t="0" r="r" b="b"/>
                <a:pathLst>
                  <a:path w="355" h="254">
                    <a:moveTo>
                      <a:pt x="20" y="246"/>
                    </a:moveTo>
                    <a:lnTo>
                      <a:pt x="17" y="251"/>
                    </a:lnTo>
                    <a:lnTo>
                      <a:pt x="0" y="254"/>
                    </a:lnTo>
                    <a:lnTo>
                      <a:pt x="2" y="248"/>
                    </a:lnTo>
                    <a:lnTo>
                      <a:pt x="20" y="246"/>
                    </a:lnTo>
                    <a:close/>
                    <a:moveTo>
                      <a:pt x="355" y="0"/>
                    </a:moveTo>
                    <a:lnTo>
                      <a:pt x="348" y="14"/>
                    </a:lnTo>
                    <a:lnTo>
                      <a:pt x="347" y="16"/>
                    </a:lnTo>
                    <a:lnTo>
                      <a:pt x="341" y="16"/>
                    </a:lnTo>
                    <a:lnTo>
                      <a:pt x="343" y="12"/>
                    </a:lnTo>
                    <a:lnTo>
                      <a:pt x="349" y="0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DEC864"/>
              </a:solidFill>
              <a:ln w="0">
                <a:solidFill>
                  <a:srgbClr val="DEC86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Freeform 1965"/>
              <p:cNvSpPr>
                <a:spLocks noEditPoints="1"/>
              </p:cNvSpPr>
              <p:nvPr/>
            </p:nvSpPr>
            <p:spPr bwMode="auto">
              <a:xfrm>
                <a:off x="370" y="347"/>
                <a:ext cx="364" cy="259"/>
              </a:xfrm>
              <a:custGeom>
                <a:avLst/>
                <a:gdLst/>
                <a:ahLst/>
                <a:cxnLst>
                  <a:cxn ang="0">
                    <a:pos x="20" y="251"/>
                  </a:cxn>
                  <a:cxn ang="0">
                    <a:pos x="18" y="257"/>
                  </a:cxn>
                  <a:cxn ang="0">
                    <a:pos x="0" y="259"/>
                  </a:cxn>
                  <a:cxn ang="0">
                    <a:pos x="3" y="254"/>
                  </a:cxn>
                  <a:cxn ang="0">
                    <a:pos x="20" y="251"/>
                  </a:cxn>
                  <a:cxn ang="0">
                    <a:pos x="364" y="0"/>
                  </a:cxn>
                  <a:cxn ang="0">
                    <a:pos x="357" y="16"/>
                  </a:cxn>
                  <a:cxn ang="0">
                    <a:pos x="350" y="16"/>
                  </a:cxn>
                  <a:cxn ang="0">
                    <a:pos x="351" y="14"/>
                  </a:cxn>
                  <a:cxn ang="0">
                    <a:pos x="358" y="0"/>
                  </a:cxn>
                  <a:cxn ang="0">
                    <a:pos x="364" y="0"/>
                  </a:cxn>
                </a:cxnLst>
                <a:rect l="0" t="0" r="r" b="b"/>
                <a:pathLst>
                  <a:path w="364" h="259">
                    <a:moveTo>
                      <a:pt x="20" y="251"/>
                    </a:moveTo>
                    <a:lnTo>
                      <a:pt x="18" y="257"/>
                    </a:lnTo>
                    <a:lnTo>
                      <a:pt x="0" y="259"/>
                    </a:lnTo>
                    <a:lnTo>
                      <a:pt x="3" y="254"/>
                    </a:lnTo>
                    <a:lnTo>
                      <a:pt x="20" y="251"/>
                    </a:lnTo>
                    <a:close/>
                    <a:moveTo>
                      <a:pt x="364" y="0"/>
                    </a:moveTo>
                    <a:lnTo>
                      <a:pt x="357" y="16"/>
                    </a:lnTo>
                    <a:lnTo>
                      <a:pt x="350" y="16"/>
                    </a:lnTo>
                    <a:lnTo>
                      <a:pt x="351" y="14"/>
                    </a:lnTo>
                    <a:lnTo>
                      <a:pt x="358" y="0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DEC864"/>
              </a:solidFill>
              <a:ln w="0">
                <a:solidFill>
                  <a:srgbClr val="DEC86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Freeform 1966"/>
              <p:cNvSpPr>
                <a:spLocks noEditPoints="1"/>
              </p:cNvSpPr>
              <p:nvPr/>
            </p:nvSpPr>
            <p:spPr bwMode="auto">
              <a:xfrm>
                <a:off x="368" y="346"/>
                <a:ext cx="372" cy="266"/>
              </a:xfrm>
              <a:custGeom>
                <a:avLst/>
                <a:gdLst/>
                <a:ahLst/>
                <a:cxnLst>
                  <a:cxn ang="0">
                    <a:pos x="20" y="258"/>
                  </a:cxn>
                  <a:cxn ang="0">
                    <a:pos x="18" y="264"/>
                  </a:cxn>
                  <a:cxn ang="0">
                    <a:pos x="1" y="266"/>
                  </a:cxn>
                  <a:cxn ang="0">
                    <a:pos x="0" y="266"/>
                  </a:cxn>
                  <a:cxn ang="0">
                    <a:pos x="2" y="260"/>
                  </a:cxn>
                  <a:cxn ang="0">
                    <a:pos x="20" y="258"/>
                  </a:cxn>
                  <a:cxn ang="0">
                    <a:pos x="372" y="0"/>
                  </a:cxn>
                  <a:cxn ang="0">
                    <a:pos x="365" y="16"/>
                  </a:cxn>
                  <a:cxn ang="0">
                    <a:pos x="359" y="17"/>
                  </a:cxn>
                  <a:cxn ang="0">
                    <a:pos x="366" y="1"/>
                  </a:cxn>
                  <a:cxn ang="0">
                    <a:pos x="372" y="0"/>
                  </a:cxn>
                </a:cxnLst>
                <a:rect l="0" t="0" r="r" b="b"/>
                <a:pathLst>
                  <a:path w="372" h="266">
                    <a:moveTo>
                      <a:pt x="20" y="258"/>
                    </a:moveTo>
                    <a:lnTo>
                      <a:pt x="18" y="264"/>
                    </a:lnTo>
                    <a:lnTo>
                      <a:pt x="1" y="266"/>
                    </a:lnTo>
                    <a:lnTo>
                      <a:pt x="0" y="266"/>
                    </a:lnTo>
                    <a:lnTo>
                      <a:pt x="2" y="260"/>
                    </a:lnTo>
                    <a:lnTo>
                      <a:pt x="20" y="258"/>
                    </a:lnTo>
                    <a:close/>
                    <a:moveTo>
                      <a:pt x="372" y="0"/>
                    </a:moveTo>
                    <a:lnTo>
                      <a:pt x="365" y="16"/>
                    </a:lnTo>
                    <a:lnTo>
                      <a:pt x="359" y="17"/>
                    </a:lnTo>
                    <a:lnTo>
                      <a:pt x="366" y="1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DEC863"/>
              </a:solidFill>
              <a:ln w="0">
                <a:solidFill>
                  <a:srgbClr val="DEC86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Freeform 1967"/>
              <p:cNvSpPr>
                <a:spLocks noEditPoints="1"/>
              </p:cNvSpPr>
              <p:nvPr/>
            </p:nvSpPr>
            <p:spPr bwMode="auto">
              <a:xfrm>
                <a:off x="366" y="346"/>
                <a:ext cx="380" cy="271"/>
              </a:xfrm>
              <a:custGeom>
                <a:avLst/>
                <a:gdLst/>
                <a:ahLst/>
                <a:cxnLst>
                  <a:cxn ang="0">
                    <a:pos x="20" y="264"/>
                  </a:cxn>
                  <a:cxn ang="0">
                    <a:pos x="18" y="270"/>
                  </a:cxn>
                  <a:cxn ang="0">
                    <a:pos x="3" y="271"/>
                  </a:cxn>
                  <a:cxn ang="0">
                    <a:pos x="0" y="271"/>
                  </a:cxn>
                  <a:cxn ang="0">
                    <a:pos x="2" y="267"/>
                  </a:cxn>
                  <a:cxn ang="0">
                    <a:pos x="2" y="266"/>
                  </a:cxn>
                  <a:cxn ang="0">
                    <a:pos x="3" y="266"/>
                  </a:cxn>
                  <a:cxn ang="0">
                    <a:pos x="20" y="264"/>
                  </a:cxn>
                  <a:cxn ang="0">
                    <a:pos x="379" y="0"/>
                  </a:cxn>
                  <a:cxn ang="0">
                    <a:pos x="380" y="0"/>
                  </a:cxn>
                  <a:cxn ang="0">
                    <a:pos x="373" y="16"/>
                  </a:cxn>
                  <a:cxn ang="0">
                    <a:pos x="367" y="16"/>
                  </a:cxn>
                  <a:cxn ang="0">
                    <a:pos x="374" y="0"/>
                  </a:cxn>
                  <a:cxn ang="0">
                    <a:pos x="379" y="0"/>
                  </a:cxn>
                </a:cxnLst>
                <a:rect l="0" t="0" r="r" b="b"/>
                <a:pathLst>
                  <a:path w="380" h="271">
                    <a:moveTo>
                      <a:pt x="20" y="264"/>
                    </a:moveTo>
                    <a:lnTo>
                      <a:pt x="18" y="270"/>
                    </a:lnTo>
                    <a:lnTo>
                      <a:pt x="3" y="271"/>
                    </a:lnTo>
                    <a:lnTo>
                      <a:pt x="0" y="271"/>
                    </a:lnTo>
                    <a:lnTo>
                      <a:pt x="2" y="267"/>
                    </a:lnTo>
                    <a:lnTo>
                      <a:pt x="2" y="266"/>
                    </a:lnTo>
                    <a:lnTo>
                      <a:pt x="3" y="266"/>
                    </a:lnTo>
                    <a:lnTo>
                      <a:pt x="20" y="264"/>
                    </a:lnTo>
                    <a:close/>
                    <a:moveTo>
                      <a:pt x="379" y="0"/>
                    </a:moveTo>
                    <a:lnTo>
                      <a:pt x="380" y="0"/>
                    </a:lnTo>
                    <a:lnTo>
                      <a:pt x="373" y="16"/>
                    </a:lnTo>
                    <a:lnTo>
                      <a:pt x="367" y="16"/>
                    </a:lnTo>
                    <a:lnTo>
                      <a:pt x="374" y="0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DEC862"/>
              </a:solidFill>
              <a:ln w="0">
                <a:solidFill>
                  <a:srgbClr val="DEC86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Freeform 1968"/>
              <p:cNvSpPr>
                <a:spLocks noEditPoints="1"/>
              </p:cNvSpPr>
              <p:nvPr/>
            </p:nvSpPr>
            <p:spPr bwMode="auto">
              <a:xfrm>
                <a:off x="365" y="346"/>
                <a:ext cx="386" cy="277"/>
              </a:xfrm>
              <a:custGeom>
                <a:avLst/>
                <a:gdLst/>
                <a:ahLst/>
                <a:cxnLst>
                  <a:cxn ang="0">
                    <a:pos x="19" y="270"/>
                  </a:cxn>
                  <a:cxn ang="0">
                    <a:pos x="17" y="275"/>
                  </a:cxn>
                  <a:cxn ang="0">
                    <a:pos x="3" y="277"/>
                  </a:cxn>
                  <a:cxn ang="0">
                    <a:pos x="0" y="277"/>
                  </a:cxn>
                  <a:cxn ang="0">
                    <a:pos x="1" y="271"/>
                  </a:cxn>
                  <a:cxn ang="0">
                    <a:pos x="4" y="271"/>
                  </a:cxn>
                  <a:cxn ang="0">
                    <a:pos x="19" y="270"/>
                  </a:cxn>
                  <a:cxn ang="0">
                    <a:pos x="381" y="0"/>
                  </a:cxn>
                  <a:cxn ang="0">
                    <a:pos x="386" y="1"/>
                  </a:cxn>
                  <a:cxn ang="0">
                    <a:pos x="380" y="16"/>
                  </a:cxn>
                  <a:cxn ang="0">
                    <a:pos x="380" y="16"/>
                  </a:cxn>
                  <a:cxn ang="0">
                    <a:pos x="374" y="16"/>
                  </a:cxn>
                  <a:cxn ang="0">
                    <a:pos x="381" y="0"/>
                  </a:cxn>
                </a:cxnLst>
                <a:rect l="0" t="0" r="r" b="b"/>
                <a:pathLst>
                  <a:path w="386" h="277">
                    <a:moveTo>
                      <a:pt x="19" y="270"/>
                    </a:moveTo>
                    <a:lnTo>
                      <a:pt x="17" y="275"/>
                    </a:lnTo>
                    <a:lnTo>
                      <a:pt x="3" y="277"/>
                    </a:lnTo>
                    <a:lnTo>
                      <a:pt x="0" y="277"/>
                    </a:lnTo>
                    <a:lnTo>
                      <a:pt x="1" y="271"/>
                    </a:lnTo>
                    <a:lnTo>
                      <a:pt x="4" y="271"/>
                    </a:lnTo>
                    <a:lnTo>
                      <a:pt x="19" y="270"/>
                    </a:lnTo>
                    <a:close/>
                    <a:moveTo>
                      <a:pt x="381" y="0"/>
                    </a:moveTo>
                    <a:lnTo>
                      <a:pt x="386" y="1"/>
                    </a:lnTo>
                    <a:lnTo>
                      <a:pt x="380" y="16"/>
                    </a:lnTo>
                    <a:lnTo>
                      <a:pt x="380" y="16"/>
                    </a:lnTo>
                    <a:lnTo>
                      <a:pt x="374" y="1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DDC660"/>
              </a:solidFill>
              <a:ln w="0">
                <a:solidFill>
                  <a:srgbClr val="DDC6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Freeform 1969"/>
              <p:cNvSpPr>
                <a:spLocks noEditPoints="1"/>
              </p:cNvSpPr>
              <p:nvPr/>
            </p:nvSpPr>
            <p:spPr bwMode="auto">
              <a:xfrm>
                <a:off x="363" y="347"/>
                <a:ext cx="395" cy="281"/>
              </a:xfrm>
              <a:custGeom>
                <a:avLst/>
                <a:gdLst/>
                <a:ahLst/>
                <a:cxnLst>
                  <a:cxn ang="0">
                    <a:pos x="19" y="274"/>
                  </a:cxn>
                  <a:cxn ang="0">
                    <a:pos x="18" y="276"/>
                  </a:cxn>
                  <a:cxn ang="0">
                    <a:pos x="16" y="280"/>
                  </a:cxn>
                  <a:cxn ang="0">
                    <a:pos x="5" y="281"/>
                  </a:cxn>
                  <a:cxn ang="0">
                    <a:pos x="0" y="281"/>
                  </a:cxn>
                  <a:cxn ang="0">
                    <a:pos x="2" y="276"/>
                  </a:cxn>
                  <a:cxn ang="0">
                    <a:pos x="5" y="276"/>
                  </a:cxn>
                  <a:cxn ang="0">
                    <a:pos x="19" y="274"/>
                  </a:cxn>
                  <a:cxn ang="0">
                    <a:pos x="388" y="0"/>
                  </a:cxn>
                  <a:cxn ang="0">
                    <a:pos x="395" y="0"/>
                  </a:cxn>
                  <a:cxn ang="0">
                    <a:pos x="388" y="15"/>
                  </a:cxn>
                  <a:cxn ang="0">
                    <a:pos x="382" y="15"/>
                  </a:cxn>
                  <a:cxn ang="0">
                    <a:pos x="388" y="0"/>
                  </a:cxn>
                </a:cxnLst>
                <a:rect l="0" t="0" r="r" b="b"/>
                <a:pathLst>
                  <a:path w="395" h="281">
                    <a:moveTo>
                      <a:pt x="19" y="274"/>
                    </a:moveTo>
                    <a:lnTo>
                      <a:pt x="18" y="276"/>
                    </a:lnTo>
                    <a:lnTo>
                      <a:pt x="16" y="280"/>
                    </a:lnTo>
                    <a:lnTo>
                      <a:pt x="5" y="281"/>
                    </a:lnTo>
                    <a:lnTo>
                      <a:pt x="0" y="281"/>
                    </a:lnTo>
                    <a:lnTo>
                      <a:pt x="2" y="276"/>
                    </a:lnTo>
                    <a:lnTo>
                      <a:pt x="5" y="276"/>
                    </a:lnTo>
                    <a:lnTo>
                      <a:pt x="19" y="274"/>
                    </a:lnTo>
                    <a:close/>
                    <a:moveTo>
                      <a:pt x="388" y="0"/>
                    </a:moveTo>
                    <a:lnTo>
                      <a:pt x="395" y="0"/>
                    </a:lnTo>
                    <a:lnTo>
                      <a:pt x="388" y="15"/>
                    </a:lnTo>
                    <a:lnTo>
                      <a:pt x="382" y="1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DC660"/>
              </a:solidFill>
              <a:ln w="0">
                <a:solidFill>
                  <a:srgbClr val="DDC6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Freeform 1970"/>
              <p:cNvSpPr>
                <a:spLocks noEditPoints="1"/>
              </p:cNvSpPr>
              <p:nvPr/>
            </p:nvSpPr>
            <p:spPr bwMode="auto">
              <a:xfrm>
                <a:off x="361" y="347"/>
                <a:ext cx="402" cy="287"/>
              </a:xfrm>
              <a:custGeom>
                <a:avLst/>
                <a:gdLst/>
                <a:ahLst/>
                <a:cxnLst>
                  <a:cxn ang="0">
                    <a:pos x="18" y="280"/>
                  </a:cxn>
                  <a:cxn ang="0">
                    <a:pos x="17" y="286"/>
                  </a:cxn>
                  <a:cxn ang="0">
                    <a:pos x="8" y="287"/>
                  </a:cxn>
                  <a:cxn ang="0">
                    <a:pos x="0" y="287"/>
                  </a:cxn>
                  <a:cxn ang="0">
                    <a:pos x="2" y="281"/>
                  </a:cxn>
                  <a:cxn ang="0">
                    <a:pos x="7" y="281"/>
                  </a:cxn>
                  <a:cxn ang="0">
                    <a:pos x="18" y="280"/>
                  </a:cxn>
                  <a:cxn ang="0">
                    <a:pos x="397" y="0"/>
                  </a:cxn>
                  <a:cxn ang="0">
                    <a:pos x="402" y="0"/>
                  </a:cxn>
                  <a:cxn ang="0">
                    <a:pos x="396" y="15"/>
                  </a:cxn>
                  <a:cxn ang="0">
                    <a:pos x="390" y="15"/>
                  </a:cxn>
                  <a:cxn ang="0">
                    <a:pos x="397" y="0"/>
                  </a:cxn>
                </a:cxnLst>
                <a:rect l="0" t="0" r="r" b="b"/>
                <a:pathLst>
                  <a:path w="402" h="287">
                    <a:moveTo>
                      <a:pt x="18" y="280"/>
                    </a:moveTo>
                    <a:lnTo>
                      <a:pt x="17" y="286"/>
                    </a:lnTo>
                    <a:lnTo>
                      <a:pt x="8" y="287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7" y="281"/>
                    </a:lnTo>
                    <a:lnTo>
                      <a:pt x="18" y="280"/>
                    </a:lnTo>
                    <a:close/>
                    <a:moveTo>
                      <a:pt x="397" y="0"/>
                    </a:moveTo>
                    <a:lnTo>
                      <a:pt x="402" y="0"/>
                    </a:lnTo>
                    <a:lnTo>
                      <a:pt x="396" y="15"/>
                    </a:lnTo>
                    <a:lnTo>
                      <a:pt x="390" y="15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DDC65F"/>
              </a:solidFill>
              <a:ln w="0">
                <a:solidFill>
                  <a:srgbClr val="DDC65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Freeform 1971"/>
              <p:cNvSpPr>
                <a:spLocks noEditPoints="1"/>
              </p:cNvSpPr>
              <p:nvPr/>
            </p:nvSpPr>
            <p:spPr bwMode="auto">
              <a:xfrm>
                <a:off x="360" y="347"/>
                <a:ext cx="409" cy="292"/>
              </a:xfrm>
              <a:custGeom>
                <a:avLst/>
                <a:gdLst/>
                <a:ahLst/>
                <a:cxnLst>
                  <a:cxn ang="0">
                    <a:pos x="18" y="286"/>
                  </a:cxn>
                  <a:cxn ang="0">
                    <a:pos x="17" y="291"/>
                  </a:cxn>
                  <a:cxn ang="0">
                    <a:pos x="9" y="292"/>
                  </a:cxn>
                  <a:cxn ang="0">
                    <a:pos x="4" y="292"/>
                  </a:cxn>
                  <a:cxn ang="0">
                    <a:pos x="5" y="290"/>
                  </a:cxn>
                  <a:cxn ang="0">
                    <a:pos x="5" y="289"/>
                  </a:cxn>
                  <a:cxn ang="0">
                    <a:pos x="5" y="289"/>
                  </a:cxn>
                  <a:cxn ang="0">
                    <a:pos x="3" y="292"/>
                  </a:cxn>
                  <a:cxn ang="0">
                    <a:pos x="2" y="291"/>
                  </a:cxn>
                  <a:cxn ang="0">
                    <a:pos x="0" y="289"/>
                  </a:cxn>
                  <a:cxn ang="0">
                    <a:pos x="1" y="287"/>
                  </a:cxn>
                  <a:cxn ang="0">
                    <a:pos x="9" y="287"/>
                  </a:cxn>
                  <a:cxn ang="0">
                    <a:pos x="18" y="286"/>
                  </a:cxn>
                  <a:cxn ang="0">
                    <a:pos x="403" y="0"/>
                  </a:cxn>
                  <a:cxn ang="0">
                    <a:pos x="409" y="0"/>
                  </a:cxn>
                  <a:cxn ang="0">
                    <a:pos x="402" y="16"/>
                  </a:cxn>
                  <a:cxn ang="0">
                    <a:pos x="397" y="15"/>
                  </a:cxn>
                  <a:cxn ang="0">
                    <a:pos x="403" y="0"/>
                  </a:cxn>
                </a:cxnLst>
                <a:rect l="0" t="0" r="r" b="b"/>
                <a:pathLst>
                  <a:path w="409" h="292">
                    <a:moveTo>
                      <a:pt x="18" y="286"/>
                    </a:moveTo>
                    <a:lnTo>
                      <a:pt x="17" y="291"/>
                    </a:lnTo>
                    <a:lnTo>
                      <a:pt x="9" y="292"/>
                    </a:lnTo>
                    <a:lnTo>
                      <a:pt x="4" y="292"/>
                    </a:lnTo>
                    <a:lnTo>
                      <a:pt x="5" y="290"/>
                    </a:lnTo>
                    <a:lnTo>
                      <a:pt x="5" y="289"/>
                    </a:lnTo>
                    <a:lnTo>
                      <a:pt x="5" y="289"/>
                    </a:lnTo>
                    <a:lnTo>
                      <a:pt x="3" y="292"/>
                    </a:lnTo>
                    <a:lnTo>
                      <a:pt x="2" y="291"/>
                    </a:lnTo>
                    <a:lnTo>
                      <a:pt x="0" y="289"/>
                    </a:lnTo>
                    <a:lnTo>
                      <a:pt x="1" y="287"/>
                    </a:lnTo>
                    <a:lnTo>
                      <a:pt x="9" y="287"/>
                    </a:lnTo>
                    <a:lnTo>
                      <a:pt x="18" y="286"/>
                    </a:lnTo>
                    <a:close/>
                    <a:moveTo>
                      <a:pt x="403" y="0"/>
                    </a:moveTo>
                    <a:lnTo>
                      <a:pt x="409" y="0"/>
                    </a:lnTo>
                    <a:lnTo>
                      <a:pt x="402" y="16"/>
                    </a:lnTo>
                    <a:lnTo>
                      <a:pt x="397" y="15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DDC65E"/>
              </a:solidFill>
              <a:ln w="0">
                <a:solidFill>
                  <a:srgbClr val="DDC65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Freeform 1972"/>
              <p:cNvSpPr>
                <a:spLocks noEditPoints="1"/>
              </p:cNvSpPr>
              <p:nvPr/>
            </p:nvSpPr>
            <p:spPr bwMode="auto">
              <a:xfrm>
                <a:off x="361" y="347"/>
                <a:ext cx="414" cy="298"/>
              </a:xfrm>
              <a:custGeom>
                <a:avLst/>
                <a:gdLst/>
                <a:ahLst/>
                <a:cxnLst>
                  <a:cxn ang="0">
                    <a:pos x="16" y="291"/>
                  </a:cxn>
                  <a:cxn ang="0">
                    <a:pos x="14" y="297"/>
                  </a:cxn>
                  <a:cxn ang="0">
                    <a:pos x="9" y="297"/>
                  </a:cxn>
                  <a:cxn ang="0">
                    <a:pos x="0" y="298"/>
                  </a:cxn>
                  <a:cxn ang="0">
                    <a:pos x="2" y="294"/>
                  </a:cxn>
                  <a:cxn ang="0">
                    <a:pos x="3" y="292"/>
                  </a:cxn>
                  <a:cxn ang="0">
                    <a:pos x="8" y="292"/>
                  </a:cxn>
                  <a:cxn ang="0">
                    <a:pos x="16" y="291"/>
                  </a:cxn>
                  <a:cxn ang="0">
                    <a:pos x="408" y="0"/>
                  </a:cxn>
                  <a:cxn ang="0">
                    <a:pos x="414" y="0"/>
                  </a:cxn>
                  <a:cxn ang="0">
                    <a:pos x="407" y="16"/>
                  </a:cxn>
                  <a:cxn ang="0">
                    <a:pos x="401" y="16"/>
                  </a:cxn>
                  <a:cxn ang="0">
                    <a:pos x="408" y="0"/>
                  </a:cxn>
                </a:cxnLst>
                <a:rect l="0" t="0" r="r" b="b"/>
                <a:pathLst>
                  <a:path w="414" h="298">
                    <a:moveTo>
                      <a:pt x="16" y="291"/>
                    </a:moveTo>
                    <a:lnTo>
                      <a:pt x="14" y="297"/>
                    </a:lnTo>
                    <a:lnTo>
                      <a:pt x="9" y="297"/>
                    </a:lnTo>
                    <a:lnTo>
                      <a:pt x="0" y="298"/>
                    </a:lnTo>
                    <a:lnTo>
                      <a:pt x="2" y="294"/>
                    </a:lnTo>
                    <a:lnTo>
                      <a:pt x="3" y="292"/>
                    </a:lnTo>
                    <a:lnTo>
                      <a:pt x="8" y="292"/>
                    </a:lnTo>
                    <a:lnTo>
                      <a:pt x="16" y="291"/>
                    </a:lnTo>
                    <a:close/>
                    <a:moveTo>
                      <a:pt x="408" y="0"/>
                    </a:moveTo>
                    <a:lnTo>
                      <a:pt x="414" y="0"/>
                    </a:lnTo>
                    <a:lnTo>
                      <a:pt x="407" y="16"/>
                    </a:lnTo>
                    <a:lnTo>
                      <a:pt x="401" y="16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DDC65E"/>
              </a:solidFill>
              <a:ln w="0">
                <a:solidFill>
                  <a:srgbClr val="DDC65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Freeform 1973"/>
              <p:cNvSpPr>
                <a:spLocks noEditPoints="1"/>
              </p:cNvSpPr>
              <p:nvPr/>
            </p:nvSpPr>
            <p:spPr bwMode="auto">
              <a:xfrm>
                <a:off x="359" y="347"/>
                <a:ext cx="422" cy="303"/>
              </a:xfrm>
              <a:custGeom>
                <a:avLst/>
                <a:gdLst/>
                <a:ahLst/>
                <a:cxnLst>
                  <a:cxn ang="0">
                    <a:pos x="16" y="297"/>
                  </a:cxn>
                  <a:cxn ang="0">
                    <a:pos x="14" y="303"/>
                  </a:cxn>
                  <a:cxn ang="0">
                    <a:pos x="11" y="303"/>
                  </a:cxn>
                  <a:cxn ang="0">
                    <a:pos x="0" y="303"/>
                  </a:cxn>
                  <a:cxn ang="0">
                    <a:pos x="1" y="299"/>
                  </a:cxn>
                  <a:cxn ang="0">
                    <a:pos x="2" y="298"/>
                  </a:cxn>
                  <a:cxn ang="0">
                    <a:pos x="11" y="297"/>
                  </a:cxn>
                  <a:cxn ang="0">
                    <a:pos x="16" y="297"/>
                  </a:cxn>
                  <a:cxn ang="0">
                    <a:pos x="416" y="0"/>
                  </a:cxn>
                  <a:cxn ang="0">
                    <a:pos x="422" y="1"/>
                  </a:cxn>
                  <a:cxn ang="0">
                    <a:pos x="415" y="16"/>
                  </a:cxn>
                  <a:cxn ang="0">
                    <a:pos x="409" y="16"/>
                  </a:cxn>
                  <a:cxn ang="0">
                    <a:pos x="416" y="0"/>
                  </a:cxn>
                </a:cxnLst>
                <a:rect l="0" t="0" r="r" b="b"/>
                <a:pathLst>
                  <a:path w="422" h="303">
                    <a:moveTo>
                      <a:pt x="16" y="297"/>
                    </a:moveTo>
                    <a:lnTo>
                      <a:pt x="14" y="303"/>
                    </a:lnTo>
                    <a:lnTo>
                      <a:pt x="11" y="303"/>
                    </a:lnTo>
                    <a:lnTo>
                      <a:pt x="0" y="303"/>
                    </a:lnTo>
                    <a:lnTo>
                      <a:pt x="1" y="299"/>
                    </a:lnTo>
                    <a:lnTo>
                      <a:pt x="2" y="298"/>
                    </a:lnTo>
                    <a:lnTo>
                      <a:pt x="11" y="297"/>
                    </a:lnTo>
                    <a:lnTo>
                      <a:pt x="16" y="297"/>
                    </a:lnTo>
                    <a:close/>
                    <a:moveTo>
                      <a:pt x="416" y="0"/>
                    </a:moveTo>
                    <a:lnTo>
                      <a:pt x="422" y="1"/>
                    </a:lnTo>
                    <a:lnTo>
                      <a:pt x="415" y="16"/>
                    </a:lnTo>
                    <a:lnTo>
                      <a:pt x="409" y="1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CC55C"/>
              </a:solidFill>
              <a:ln w="0">
                <a:solidFill>
                  <a:srgbClr val="DCC5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Freeform 1974"/>
              <p:cNvSpPr>
                <a:spLocks noEditPoints="1"/>
              </p:cNvSpPr>
              <p:nvPr/>
            </p:nvSpPr>
            <p:spPr bwMode="auto">
              <a:xfrm>
                <a:off x="357" y="348"/>
                <a:ext cx="429" cy="308"/>
              </a:xfrm>
              <a:custGeom>
                <a:avLst/>
                <a:gdLst/>
                <a:ahLst/>
                <a:cxnLst>
                  <a:cxn ang="0">
                    <a:pos x="16" y="302"/>
                  </a:cxn>
                  <a:cxn ang="0">
                    <a:pos x="15" y="304"/>
                  </a:cxn>
                  <a:cxn ang="0">
                    <a:pos x="15" y="307"/>
                  </a:cxn>
                  <a:cxn ang="0">
                    <a:pos x="14" y="307"/>
                  </a:cxn>
                  <a:cxn ang="0">
                    <a:pos x="0" y="308"/>
                  </a:cxn>
                  <a:cxn ang="0">
                    <a:pos x="0" y="307"/>
                  </a:cxn>
                  <a:cxn ang="0">
                    <a:pos x="2" y="302"/>
                  </a:cxn>
                  <a:cxn ang="0">
                    <a:pos x="13" y="302"/>
                  </a:cxn>
                  <a:cxn ang="0">
                    <a:pos x="16" y="302"/>
                  </a:cxn>
                  <a:cxn ang="0">
                    <a:pos x="424" y="0"/>
                  </a:cxn>
                  <a:cxn ang="0">
                    <a:pos x="429" y="0"/>
                  </a:cxn>
                  <a:cxn ang="0">
                    <a:pos x="423" y="16"/>
                  </a:cxn>
                  <a:cxn ang="0">
                    <a:pos x="419" y="15"/>
                  </a:cxn>
                  <a:cxn ang="0">
                    <a:pos x="417" y="15"/>
                  </a:cxn>
                  <a:cxn ang="0">
                    <a:pos x="424" y="0"/>
                  </a:cxn>
                </a:cxnLst>
                <a:rect l="0" t="0" r="r" b="b"/>
                <a:pathLst>
                  <a:path w="429" h="308">
                    <a:moveTo>
                      <a:pt x="16" y="302"/>
                    </a:moveTo>
                    <a:lnTo>
                      <a:pt x="15" y="304"/>
                    </a:lnTo>
                    <a:lnTo>
                      <a:pt x="15" y="307"/>
                    </a:lnTo>
                    <a:lnTo>
                      <a:pt x="14" y="307"/>
                    </a:lnTo>
                    <a:lnTo>
                      <a:pt x="0" y="308"/>
                    </a:lnTo>
                    <a:lnTo>
                      <a:pt x="0" y="307"/>
                    </a:lnTo>
                    <a:lnTo>
                      <a:pt x="2" y="302"/>
                    </a:lnTo>
                    <a:lnTo>
                      <a:pt x="13" y="302"/>
                    </a:lnTo>
                    <a:lnTo>
                      <a:pt x="16" y="302"/>
                    </a:lnTo>
                    <a:close/>
                    <a:moveTo>
                      <a:pt x="424" y="0"/>
                    </a:moveTo>
                    <a:lnTo>
                      <a:pt x="429" y="0"/>
                    </a:lnTo>
                    <a:lnTo>
                      <a:pt x="423" y="16"/>
                    </a:lnTo>
                    <a:lnTo>
                      <a:pt x="419" y="15"/>
                    </a:lnTo>
                    <a:lnTo>
                      <a:pt x="417" y="1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DCC55B"/>
              </a:solidFill>
              <a:ln w="0">
                <a:solidFill>
                  <a:srgbClr val="DCC55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Freeform 1975"/>
              <p:cNvSpPr>
                <a:spLocks noEditPoints="1"/>
              </p:cNvSpPr>
              <p:nvPr/>
            </p:nvSpPr>
            <p:spPr bwMode="auto">
              <a:xfrm>
                <a:off x="356" y="348"/>
                <a:ext cx="436" cy="313"/>
              </a:xfrm>
              <a:custGeom>
                <a:avLst/>
                <a:gdLst/>
                <a:ahLst/>
                <a:cxnLst>
                  <a:cxn ang="0">
                    <a:pos x="16" y="307"/>
                  </a:cxn>
                  <a:cxn ang="0">
                    <a:pos x="15" y="313"/>
                  </a:cxn>
                  <a:cxn ang="0">
                    <a:pos x="0" y="313"/>
                  </a:cxn>
                  <a:cxn ang="0">
                    <a:pos x="1" y="308"/>
                  </a:cxn>
                  <a:cxn ang="0">
                    <a:pos x="15" y="307"/>
                  </a:cxn>
                  <a:cxn ang="0">
                    <a:pos x="16" y="307"/>
                  </a:cxn>
                  <a:cxn ang="0">
                    <a:pos x="430" y="0"/>
                  </a:cxn>
                  <a:cxn ang="0">
                    <a:pos x="436" y="1"/>
                  </a:cxn>
                  <a:cxn ang="0">
                    <a:pos x="430" y="16"/>
                  </a:cxn>
                  <a:cxn ang="0">
                    <a:pos x="424" y="16"/>
                  </a:cxn>
                  <a:cxn ang="0">
                    <a:pos x="430" y="0"/>
                  </a:cxn>
                </a:cxnLst>
                <a:rect l="0" t="0" r="r" b="b"/>
                <a:pathLst>
                  <a:path w="436" h="313">
                    <a:moveTo>
                      <a:pt x="16" y="307"/>
                    </a:moveTo>
                    <a:lnTo>
                      <a:pt x="15" y="313"/>
                    </a:lnTo>
                    <a:lnTo>
                      <a:pt x="0" y="313"/>
                    </a:lnTo>
                    <a:lnTo>
                      <a:pt x="1" y="308"/>
                    </a:lnTo>
                    <a:lnTo>
                      <a:pt x="15" y="307"/>
                    </a:lnTo>
                    <a:lnTo>
                      <a:pt x="16" y="307"/>
                    </a:lnTo>
                    <a:close/>
                    <a:moveTo>
                      <a:pt x="430" y="0"/>
                    </a:moveTo>
                    <a:lnTo>
                      <a:pt x="436" y="1"/>
                    </a:lnTo>
                    <a:lnTo>
                      <a:pt x="430" y="16"/>
                    </a:lnTo>
                    <a:lnTo>
                      <a:pt x="424" y="16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1976"/>
              <p:cNvSpPr>
                <a:spLocks noEditPoints="1"/>
              </p:cNvSpPr>
              <p:nvPr/>
            </p:nvSpPr>
            <p:spPr bwMode="auto">
              <a:xfrm>
                <a:off x="353" y="349"/>
                <a:ext cx="444" cy="318"/>
              </a:xfrm>
              <a:custGeom>
                <a:avLst/>
                <a:gdLst/>
                <a:ahLst/>
                <a:cxnLst>
                  <a:cxn ang="0">
                    <a:pos x="18" y="312"/>
                  </a:cxn>
                  <a:cxn ang="0">
                    <a:pos x="16" y="317"/>
                  </a:cxn>
                  <a:cxn ang="0">
                    <a:pos x="4" y="318"/>
                  </a:cxn>
                  <a:cxn ang="0">
                    <a:pos x="5" y="315"/>
                  </a:cxn>
                  <a:cxn ang="0">
                    <a:pos x="4" y="315"/>
                  </a:cxn>
                  <a:cxn ang="0">
                    <a:pos x="4" y="315"/>
                  </a:cxn>
                  <a:cxn ang="0">
                    <a:pos x="3" y="316"/>
                  </a:cxn>
                  <a:cxn ang="0">
                    <a:pos x="3" y="317"/>
                  </a:cxn>
                  <a:cxn ang="0">
                    <a:pos x="3" y="317"/>
                  </a:cxn>
                  <a:cxn ang="0">
                    <a:pos x="1" y="318"/>
                  </a:cxn>
                  <a:cxn ang="0">
                    <a:pos x="0" y="318"/>
                  </a:cxn>
                  <a:cxn ang="0">
                    <a:pos x="0" y="316"/>
                  </a:cxn>
                  <a:cxn ang="0">
                    <a:pos x="1" y="314"/>
                  </a:cxn>
                  <a:cxn ang="0">
                    <a:pos x="2" y="316"/>
                  </a:cxn>
                  <a:cxn ang="0">
                    <a:pos x="3" y="312"/>
                  </a:cxn>
                  <a:cxn ang="0">
                    <a:pos x="18" y="312"/>
                  </a:cxn>
                  <a:cxn ang="0">
                    <a:pos x="439" y="0"/>
                  </a:cxn>
                  <a:cxn ang="0">
                    <a:pos x="441" y="0"/>
                  </a:cxn>
                  <a:cxn ang="0">
                    <a:pos x="441" y="1"/>
                  </a:cxn>
                  <a:cxn ang="0">
                    <a:pos x="441" y="1"/>
                  </a:cxn>
                  <a:cxn ang="0">
                    <a:pos x="442" y="2"/>
                  </a:cxn>
                  <a:cxn ang="0">
                    <a:pos x="441" y="2"/>
                  </a:cxn>
                  <a:cxn ang="0">
                    <a:pos x="444" y="2"/>
                  </a:cxn>
                  <a:cxn ang="0">
                    <a:pos x="438" y="16"/>
                  </a:cxn>
                  <a:cxn ang="0">
                    <a:pos x="433" y="15"/>
                  </a:cxn>
                  <a:cxn ang="0">
                    <a:pos x="439" y="0"/>
                  </a:cxn>
                </a:cxnLst>
                <a:rect l="0" t="0" r="r" b="b"/>
                <a:pathLst>
                  <a:path w="444" h="318">
                    <a:moveTo>
                      <a:pt x="18" y="312"/>
                    </a:moveTo>
                    <a:lnTo>
                      <a:pt x="16" y="317"/>
                    </a:lnTo>
                    <a:lnTo>
                      <a:pt x="4" y="318"/>
                    </a:lnTo>
                    <a:lnTo>
                      <a:pt x="5" y="315"/>
                    </a:lnTo>
                    <a:lnTo>
                      <a:pt x="4" y="315"/>
                    </a:lnTo>
                    <a:lnTo>
                      <a:pt x="4" y="315"/>
                    </a:lnTo>
                    <a:lnTo>
                      <a:pt x="3" y="316"/>
                    </a:lnTo>
                    <a:lnTo>
                      <a:pt x="3" y="317"/>
                    </a:lnTo>
                    <a:lnTo>
                      <a:pt x="3" y="317"/>
                    </a:lnTo>
                    <a:lnTo>
                      <a:pt x="1" y="318"/>
                    </a:lnTo>
                    <a:lnTo>
                      <a:pt x="0" y="318"/>
                    </a:lnTo>
                    <a:lnTo>
                      <a:pt x="0" y="316"/>
                    </a:lnTo>
                    <a:lnTo>
                      <a:pt x="1" y="314"/>
                    </a:lnTo>
                    <a:lnTo>
                      <a:pt x="2" y="316"/>
                    </a:lnTo>
                    <a:lnTo>
                      <a:pt x="3" y="312"/>
                    </a:lnTo>
                    <a:lnTo>
                      <a:pt x="18" y="312"/>
                    </a:lnTo>
                    <a:close/>
                    <a:moveTo>
                      <a:pt x="439" y="0"/>
                    </a:moveTo>
                    <a:lnTo>
                      <a:pt x="441" y="0"/>
                    </a:lnTo>
                    <a:lnTo>
                      <a:pt x="441" y="1"/>
                    </a:lnTo>
                    <a:lnTo>
                      <a:pt x="441" y="1"/>
                    </a:lnTo>
                    <a:lnTo>
                      <a:pt x="442" y="2"/>
                    </a:lnTo>
                    <a:lnTo>
                      <a:pt x="441" y="2"/>
                    </a:lnTo>
                    <a:lnTo>
                      <a:pt x="444" y="2"/>
                    </a:lnTo>
                    <a:lnTo>
                      <a:pt x="438" y="16"/>
                    </a:lnTo>
                    <a:lnTo>
                      <a:pt x="433" y="1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Freeform 1977"/>
              <p:cNvSpPr>
                <a:spLocks noEditPoints="1"/>
              </p:cNvSpPr>
              <p:nvPr/>
            </p:nvSpPr>
            <p:spPr bwMode="auto">
              <a:xfrm>
                <a:off x="353" y="351"/>
                <a:ext cx="450" cy="321"/>
              </a:xfrm>
              <a:custGeom>
                <a:avLst/>
                <a:gdLst/>
                <a:ahLst/>
                <a:cxnLst>
                  <a:cxn ang="0">
                    <a:pos x="1" y="316"/>
                  </a:cxn>
                  <a:cxn ang="0">
                    <a:pos x="0" y="316"/>
                  </a:cxn>
                  <a:cxn ang="0">
                    <a:pos x="0" y="316"/>
                  </a:cxn>
                  <a:cxn ang="0">
                    <a:pos x="1" y="316"/>
                  </a:cxn>
                  <a:cxn ang="0">
                    <a:pos x="16" y="315"/>
                  </a:cxn>
                  <a:cxn ang="0">
                    <a:pos x="15" y="321"/>
                  </a:cxn>
                  <a:cxn ang="0">
                    <a:pos x="2" y="321"/>
                  </a:cxn>
                  <a:cxn ang="0">
                    <a:pos x="4" y="316"/>
                  </a:cxn>
                  <a:cxn ang="0">
                    <a:pos x="16" y="315"/>
                  </a:cxn>
                  <a:cxn ang="0">
                    <a:pos x="444" y="0"/>
                  </a:cxn>
                  <a:cxn ang="0">
                    <a:pos x="450" y="1"/>
                  </a:cxn>
                  <a:cxn ang="0">
                    <a:pos x="444" y="15"/>
                  </a:cxn>
                  <a:cxn ang="0">
                    <a:pos x="439" y="14"/>
                  </a:cxn>
                  <a:cxn ang="0">
                    <a:pos x="444" y="0"/>
                  </a:cxn>
                </a:cxnLst>
                <a:rect l="0" t="0" r="r" b="b"/>
                <a:pathLst>
                  <a:path w="450" h="321">
                    <a:moveTo>
                      <a:pt x="1" y="316"/>
                    </a:moveTo>
                    <a:lnTo>
                      <a:pt x="0" y="316"/>
                    </a:lnTo>
                    <a:lnTo>
                      <a:pt x="0" y="316"/>
                    </a:lnTo>
                    <a:lnTo>
                      <a:pt x="1" y="316"/>
                    </a:lnTo>
                    <a:close/>
                    <a:moveTo>
                      <a:pt x="16" y="315"/>
                    </a:moveTo>
                    <a:lnTo>
                      <a:pt x="15" y="321"/>
                    </a:lnTo>
                    <a:lnTo>
                      <a:pt x="2" y="321"/>
                    </a:lnTo>
                    <a:lnTo>
                      <a:pt x="4" y="316"/>
                    </a:lnTo>
                    <a:lnTo>
                      <a:pt x="16" y="315"/>
                    </a:lnTo>
                    <a:close/>
                    <a:moveTo>
                      <a:pt x="444" y="0"/>
                    </a:moveTo>
                    <a:lnTo>
                      <a:pt x="450" y="1"/>
                    </a:lnTo>
                    <a:lnTo>
                      <a:pt x="444" y="15"/>
                    </a:lnTo>
                    <a:lnTo>
                      <a:pt x="439" y="14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DCC459"/>
              </a:solidFill>
              <a:ln w="0">
                <a:solidFill>
                  <a:srgbClr val="DCC4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1978"/>
              <p:cNvSpPr>
                <a:spLocks noEditPoints="1"/>
              </p:cNvSpPr>
              <p:nvPr/>
            </p:nvSpPr>
            <p:spPr bwMode="auto">
              <a:xfrm>
                <a:off x="353" y="352"/>
                <a:ext cx="455" cy="326"/>
              </a:xfrm>
              <a:custGeom>
                <a:avLst/>
                <a:gdLst/>
                <a:ahLst/>
                <a:cxnLst>
                  <a:cxn ang="0">
                    <a:pos x="15" y="320"/>
                  </a:cxn>
                  <a:cxn ang="0">
                    <a:pos x="14" y="325"/>
                  </a:cxn>
                  <a:cxn ang="0">
                    <a:pos x="0" y="326"/>
                  </a:cxn>
                  <a:cxn ang="0">
                    <a:pos x="2" y="321"/>
                  </a:cxn>
                  <a:cxn ang="0">
                    <a:pos x="2" y="320"/>
                  </a:cxn>
                  <a:cxn ang="0">
                    <a:pos x="15" y="320"/>
                  </a:cxn>
                  <a:cxn ang="0">
                    <a:pos x="450" y="0"/>
                  </a:cxn>
                  <a:cxn ang="0">
                    <a:pos x="452" y="0"/>
                  </a:cxn>
                  <a:cxn ang="0">
                    <a:pos x="455" y="1"/>
                  </a:cxn>
                  <a:cxn ang="0">
                    <a:pos x="450" y="14"/>
                  </a:cxn>
                  <a:cxn ang="0">
                    <a:pos x="444" y="14"/>
                  </a:cxn>
                  <a:cxn ang="0">
                    <a:pos x="450" y="0"/>
                  </a:cxn>
                </a:cxnLst>
                <a:rect l="0" t="0" r="r" b="b"/>
                <a:pathLst>
                  <a:path w="455" h="326">
                    <a:moveTo>
                      <a:pt x="15" y="320"/>
                    </a:moveTo>
                    <a:lnTo>
                      <a:pt x="14" y="325"/>
                    </a:lnTo>
                    <a:lnTo>
                      <a:pt x="0" y="326"/>
                    </a:lnTo>
                    <a:lnTo>
                      <a:pt x="2" y="321"/>
                    </a:lnTo>
                    <a:lnTo>
                      <a:pt x="2" y="320"/>
                    </a:lnTo>
                    <a:lnTo>
                      <a:pt x="15" y="320"/>
                    </a:lnTo>
                    <a:close/>
                    <a:moveTo>
                      <a:pt x="450" y="0"/>
                    </a:moveTo>
                    <a:lnTo>
                      <a:pt x="452" y="0"/>
                    </a:lnTo>
                    <a:lnTo>
                      <a:pt x="455" y="1"/>
                    </a:lnTo>
                    <a:lnTo>
                      <a:pt x="450" y="14"/>
                    </a:lnTo>
                    <a:lnTo>
                      <a:pt x="444" y="14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DBC357"/>
              </a:solidFill>
              <a:ln w="0">
                <a:solidFill>
                  <a:srgbClr val="DBC35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1979"/>
              <p:cNvSpPr>
                <a:spLocks noEditPoints="1"/>
              </p:cNvSpPr>
              <p:nvPr/>
            </p:nvSpPr>
            <p:spPr bwMode="auto">
              <a:xfrm>
                <a:off x="352" y="353"/>
                <a:ext cx="462" cy="331"/>
              </a:xfrm>
              <a:custGeom>
                <a:avLst/>
                <a:gdLst/>
                <a:ahLst/>
                <a:cxnLst>
                  <a:cxn ang="0">
                    <a:pos x="15" y="324"/>
                  </a:cxn>
                  <a:cxn ang="0">
                    <a:pos x="14" y="329"/>
                  </a:cxn>
                  <a:cxn ang="0">
                    <a:pos x="14" y="330"/>
                  </a:cxn>
                  <a:cxn ang="0">
                    <a:pos x="0" y="331"/>
                  </a:cxn>
                  <a:cxn ang="0">
                    <a:pos x="0" y="330"/>
                  </a:cxn>
                  <a:cxn ang="0">
                    <a:pos x="1" y="325"/>
                  </a:cxn>
                  <a:cxn ang="0">
                    <a:pos x="15" y="324"/>
                  </a:cxn>
                  <a:cxn ang="0">
                    <a:pos x="456" y="0"/>
                  </a:cxn>
                  <a:cxn ang="0">
                    <a:pos x="462" y="1"/>
                  </a:cxn>
                  <a:cxn ang="0">
                    <a:pos x="457" y="14"/>
                  </a:cxn>
                  <a:cxn ang="0">
                    <a:pos x="455" y="14"/>
                  </a:cxn>
                  <a:cxn ang="0">
                    <a:pos x="451" y="13"/>
                  </a:cxn>
                  <a:cxn ang="0">
                    <a:pos x="456" y="0"/>
                  </a:cxn>
                </a:cxnLst>
                <a:rect l="0" t="0" r="r" b="b"/>
                <a:pathLst>
                  <a:path w="462" h="331">
                    <a:moveTo>
                      <a:pt x="15" y="324"/>
                    </a:moveTo>
                    <a:lnTo>
                      <a:pt x="14" y="329"/>
                    </a:lnTo>
                    <a:lnTo>
                      <a:pt x="14" y="330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1" y="325"/>
                    </a:lnTo>
                    <a:lnTo>
                      <a:pt x="15" y="324"/>
                    </a:lnTo>
                    <a:close/>
                    <a:moveTo>
                      <a:pt x="456" y="0"/>
                    </a:moveTo>
                    <a:lnTo>
                      <a:pt x="462" y="1"/>
                    </a:lnTo>
                    <a:lnTo>
                      <a:pt x="457" y="14"/>
                    </a:lnTo>
                    <a:lnTo>
                      <a:pt x="455" y="14"/>
                    </a:lnTo>
                    <a:lnTo>
                      <a:pt x="451" y="13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Freeform 1980"/>
              <p:cNvSpPr>
                <a:spLocks noEditPoints="1"/>
              </p:cNvSpPr>
              <p:nvPr/>
            </p:nvSpPr>
            <p:spPr bwMode="auto">
              <a:xfrm>
                <a:off x="352" y="354"/>
                <a:ext cx="467" cy="335"/>
              </a:xfrm>
              <a:custGeom>
                <a:avLst/>
                <a:gdLst/>
                <a:ahLst/>
                <a:cxnLst>
                  <a:cxn ang="0">
                    <a:pos x="14" y="329"/>
                  </a:cxn>
                  <a:cxn ang="0">
                    <a:pos x="14" y="334"/>
                  </a:cxn>
                  <a:cxn ang="0">
                    <a:pos x="0" y="335"/>
                  </a:cxn>
                  <a:cxn ang="0">
                    <a:pos x="0" y="330"/>
                  </a:cxn>
                  <a:cxn ang="0">
                    <a:pos x="14" y="329"/>
                  </a:cxn>
                  <a:cxn ang="0">
                    <a:pos x="462" y="0"/>
                  </a:cxn>
                  <a:cxn ang="0">
                    <a:pos x="463" y="0"/>
                  </a:cxn>
                  <a:cxn ang="0">
                    <a:pos x="467" y="1"/>
                  </a:cxn>
                  <a:cxn ang="0">
                    <a:pos x="462" y="14"/>
                  </a:cxn>
                  <a:cxn ang="0">
                    <a:pos x="457" y="13"/>
                  </a:cxn>
                  <a:cxn ang="0">
                    <a:pos x="462" y="0"/>
                  </a:cxn>
                </a:cxnLst>
                <a:rect l="0" t="0" r="r" b="b"/>
                <a:pathLst>
                  <a:path w="467" h="335">
                    <a:moveTo>
                      <a:pt x="14" y="329"/>
                    </a:moveTo>
                    <a:lnTo>
                      <a:pt x="14" y="334"/>
                    </a:lnTo>
                    <a:lnTo>
                      <a:pt x="0" y="335"/>
                    </a:lnTo>
                    <a:lnTo>
                      <a:pt x="0" y="330"/>
                    </a:lnTo>
                    <a:lnTo>
                      <a:pt x="14" y="329"/>
                    </a:lnTo>
                    <a:close/>
                    <a:moveTo>
                      <a:pt x="462" y="0"/>
                    </a:moveTo>
                    <a:lnTo>
                      <a:pt x="463" y="0"/>
                    </a:lnTo>
                    <a:lnTo>
                      <a:pt x="467" y="1"/>
                    </a:lnTo>
                    <a:lnTo>
                      <a:pt x="462" y="14"/>
                    </a:lnTo>
                    <a:lnTo>
                      <a:pt x="457" y="1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1981"/>
              <p:cNvSpPr>
                <a:spLocks noEditPoints="1"/>
              </p:cNvSpPr>
              <p:nvPr/>
            </p:nvSpPr>
            <p:spPr bwMode="auto">
              <a:xfrm>
                <a:off x="351" y="354"/>
                <a:ext cx="474" cy="340"/>
              </a:xfrm>
              <a:custGeom>
                <a:avLst/>
                <a:gdLst/>
                <a:ahLst/>
                <a:cxnLst>
                  <a:cxn ang="0">
                    <a:pos x="15" y="334"/>
                  </a:cxn>
                  <a:cxn ang="0">
                    <a:pos x="14" y="340"/>
                  </a:cxn>
                  <a:cxn ang="0">
                    <a:pos x="0" y="340"/>
                  </a:cxn>
                  <a:cxn ang="0">
                    <a:pos x="1" y="335"/>
                  </a:cxn>
                  <a:cxn ang="0">
                    <a:pos x="15" y="334"/>
                  </a:cxn>
                  <a:cxn ang="0">
                    <a:pos x="468" y="1"/>
                  </a:cxn>
                  <a:cxn ang="0">
                    <a:pos x="472" y="4"/>
                  </a:cxn>
                  <a:cxn ang="0">
                    <a:pos x="468" y="15"/>
                  </a:cxn>
                  <a:cxn ang="0">
                    <a:pos x="463" y="14"/>
                  </a:cxn>
                  <a:cxn ang="0">
                    <a:pos x="468" y="1"/>
                  </a:cxn>
                  <a:cxn ang="0">
                    <a:pos x="471" y="0"/>
                  </a:cxn>
                  <a:cxn ang="0">
                    <a:pos x="474" y="1"/>
                  </a:cxn>
                  <a:cxn ang="0">
                    <a:pos x="473" y="2"/>
                  </a:cxn>
                  <a:cxn ang="0">
                    <a:pos x="472" y="1"/>
                  </a:cxn>
                  <a:cxn ang="0">
                    <a:pos x="471" y="1"/>
                  </a:cxn>
                  <a:cxn ang="0">
                    <a:pos x="471" y="0"/>
                  </a:cxn>
                  <a:cxn ang="0">
                    <a:pos x="471" y="0"/>
                  </a:cxn>
                </a:cxnLst>
                <a:rect l="0" t="0" r="r" b="b"/>
                <a:pathLst>
                  <a:path w="474" h="340">
                    <a:moveTo>
                      <a:pt x="15" y="334"/>
                    </a:moveTo>
                    <a:lnTo>
                      <a:pt x="14" y="340"/>
                    </a:lnTo>
                    <a:lnTo>
                      <a:pt x="0" y="340"/>
                    </a:lnTo>
                    <a:lnTo>
                      <a:pt x="1" y="335"/>
                    </a:lnTo>
                    <a:lnTo>
                      <a:pt x="15" y="334"/>
                    </a:lnTo>
                    <a:close/>
                    <a:moveTo>
                      <a:pt x="468" y="1"/>
                    </a:moveTo>
                    <a:lnTo>
                      <a:pt x="472" y="4"/>
                    </a:lnTo>
                    <a:lnTo>
                      <a:pt x="468" y="15"/>
                    </a:lnTo>
                    <a:lnTo>
                      <a:pt x="463" y="14"/>
                    </a:lnTo>
                    <a:lnTo>
                      <a:pt x="468" y="1"/>
                    </a:lnTo>
                    <a:close/>
                    <a:moveTo>
                      <a:pt x="471" y="0"/>
                    </a:moveTo>
                    <a:lnTo>
                      <a:pt x="474" y="1"/>
                    </a:lnTo>
                    <a:lnTo>
                      <a:pt x="473" y="2"/>
                    </a:lnTo>
                    <a:lnTo>
                      <a:pt x="472" y="1"/>
                    </a:lnTo>
                    <a:lnTo>
                      <a:pt x="471" y="1"/>
                    </a:lnTo>
                    <a:lnTo>
                      <a:pt x="471" y="0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DBC355"/>
              </a:solidFill>
              <a:ln w="0">
                <a:solidFill>
                  <a:srgbClr val="DBC3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Freeform 1982"/>
              <p:cNvSpPr>
                <a:spLocks noEditPoints="1"/>
              </p:cNvSpPr>
              <p:nvPr/>
            </p:nvSpPr>
            <p:spPr bwMode="auto">
              <a:xfrm>
                <a:off x="348" y="355"/>
                <a:ext cx="482" cy="345"/>
              </a:xfrm>
              <a:custGeom>
                <a:avLst/>
                <a:gdLst/>
                <a:ahLst/>
                <a:cxnLst>
                  <a:cxn ang="0">
                    <a:pos x="17" y="339"/>
                  </a:cxn>
                  <a:cxn ang="0">
                    <a:pos x="16" y="344"/>
                  </a:cxn>
                  <a:cxn ang="0">
                    <a:pos x="0" y="345"/>
                  </a:cxn>
                  <a:cxn ang="0">
                    <a:pos x="1" y="340"/>
                  </a:cxn>
                  <a:cxn ang="0">
                    <a:pos x="2" y="339"/>
                  </a:cxn>
                  <a:cxn ang="0">
                    <a:pos x="3" y="339"/>
                  </a:cxn>
                  <a:cxn ang="0">
                    <a:pos x="3" y="340"/>
                  </a:cxn>
                  <a:cxn ang="0">
                    <a:pos x="3" y="339"/>
                  </a:cxn>
                  <a:cxn ang="0">
                    <a:pos x="17" y="339"/>
                  </a:cxn>
                  <a:cxn ang="0">
                    <a:pos x="477" y="0"/>
                  </a:cxn>
                  <a:cxn ang="0">
                    <a:pos x="482" y="0"/>
                  </a:cxn>
                  <a:cxn ang="0">
                    <a:pos x="476" y="15"/>
                  </a:cxn>
                  <a:cxn ang="0">
                    <a:pos x="471" y="14"/>
                  </a:cxn>
                  <a:cxn ang="0">
                    <a:pos x="475" y="3"/>
                  </a:cxn>
                  <a:cxn ang="0">
                    <a:pos x="477" y="3"/>
                  </a:cxn>
                  <a:cxn ang="0">
                    <a:pos x="477" y="2"/>
                  </a:cxn>
                  <a:cxn ang="0">
                    <a:pos x="476" y="1"/>
                  </a:cxn>
                  <a:cxn ang="0">
                    <a:pos x="477" y="0"/>
                  </a:cxn>
                </a:cxnLst>
                <a:rect l="0" t="0" r="r" b="b"/>
                <a:pathLst>
                  <a:path w="482" h="345">
                    <a:moveTo>
                      <a:pt x="17" y="339"/>
                    </a:moveTo>
                    <a:lnTo>
                      <a:pt x="16" y="344"/>
                    </a:lnTo>
                    <a:lnTo>
                      <a:pt x="0" y="345"/>
                    </a:lnTo>
                    <a:lnTo>
                      <a:pt x="1" y="340"/>
                    </a:lnTo>
                    <a:lnTo>
                      <a:pt x="2" y="339"/>
                    </a:lnTo>
                    <a:lnTo>
                      <a:pt x="3" y="339"/>
                    </a:lnTo>
                    <a:lnTo>
                      <a:pt x="3" y="340"/>
                    </a:lnTo>
                    <a:lnTo>
                      <a:pt x="3" y="339"/>
                    </a:lnTo>
                    <a:lnTo>
                      <a:pt x="17" y="339"/>
                    </a:lnTo>
                    <a:close/>
                    <a:moveTo>
                      <a:pt x="477" y="0"/>
                    </a:moveTo>
                    <a:lnTo>
                      <a:pt x="482" y="0"/>
                    </a:lnTo>
                    <a:lnTo>
                      <a:pt x="476" y="15"/>
                    </a:lnTo>
                    <a:lnTo>
                      <a:pt x="471" y="14"/>
                    </a:lnTo>
                    <a:lnTo>
                      <a:pt x="475" y="3"/>
                    </a:lnTo>
                    <a:lnTo>
                      <a:pt x="477" y="3"/>
                    </a:lnTo>
                    <a:lnTo>
                      <a:pt x="477" y="2"/>
                    </a:lnTo>
                    <a:lnTo>
                      <a:pt x="476" y="1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1983"/>
              <p:cNvSpPr>
                <a:spLocks noEditPoints="1"/>
              </p:cNvSpPr>
              <p:nvPr/>
            </p:nvSpPr>
            <p:spPr bwMode="auto">
              <a:xfrm>
                <a:off x="348" y="355"/>
                <a:ext cx="488" cy="350"/>
              </a:xfrm>
              <a:custGeom>
                <a:avLst/>
                <a:gdLst/>
                <a:ahLst/>
                <a:cxnLst>
                  <a:cxn ang="0">
                    <a:pos x="16" y="344"/>
                  </a:cxn>
                  <a:cxn ang="0">
                    <a:pos x="16" y="350"/>
                  </a:cxn>
                  <a:cxn ang="0">
                    <a:pos x="0" y="350"/>
                  </a:cxn>
                  <a:cxn ang="0">
                    <a:pos x="0" y="345"/>
                  </a:cxn>
                  <a:cxn ang="0">
                    <a:pos x="16" y="344"/>
                  </a:cxn>
                  <a:cxn ang="0">
                    <a:pos x="482" y="0"/>
                  </a:cxn>
                  <a:cxn ang="0">
                    <a:pos x="488" y="2"/>
                  </a:cxn>
                  <a:cxn ang="0">
                    <a:pos x="482" y="17"/>
                  </a:cxn>
                  <a:cxn ang="0">
                    <a:pos x="476" y="15"/>
                  </a:cxn>
                  <a:cxn ang="0">
                    <a:pos x="482" y="0"/>
                  </a:cxn>
                </a:cxnLst>
                <a:rect l="0" t="0" r="r" b="b"/>
                <a:pathLst>
                  <a:path w="488" h="350">
                    <a:moveTo>
                      <a:pt x="16" y="344"/>
                    </a:moveTo>
                    <a:lnTo>
                      <a:pt x="16" y="350"/>
                    </a:lnTo>
                    <a:lnTo>
                      <a:pt x="0" y="350"/>
                    </a:lnTo>
                    <a:lnTo>
                      <a:pt x="0" y="345"/>
                    </a:lnTo>
                    <a:lnTo>
                      <a:pt x="16" y="344"/>
                    </a:lnTo>
                    <a:close/>
                    <a:moveTo>
                      <a:pt x="482" y="0"/>
                    </a:moveTo>
                    <a:lnTo>
                      <a:pt x="488" y="2"/>
                    </a:lnTo>
                    <a:lnTo>
                      <a:pt x="482" y="17"/>
                    </a:lnTo>
                    <a:lnTo>
                      <a:pt x="476" y="15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Freeform 1984"/>
              <p:cNvSpPr>
                <a:spLocks noEditPoints="1"/>
              </p:cNvSpPr>
              <p:nvPr/>
            </p:nvSpPr>
            <p:spPr bwMode="auto">
              <a:xfrm>
                <a:off x="347" y="357"/>
                <a:ext cx="494" cy="354"/>
              </a:xfrm>
              <a:custGeom>
                <a:avLst/>
                <a:gdLst/>
                <a:ahLst/>
                <a:cxnLst>
                  <a:cxn ang="0">
                    <a:pos x="17" y="348"/>
                  </a:cxn>
                  <a:cxn ang="0">
                    <a:pos x="16" y="353"/>
                  </a:cxn>
                  <a:cxn ang="0">
                    <a:pos x="0" y="354"/>
                  </a:cxn>
                  <a:cxn ang="0">
                    <a:pos x="1" y="348"/>
                  </a:cxn>
                  <a:cxn ang="0">
                    <a:pos x="17" y="348"/>
                  </a:cxn>
                  <a:cxn ang="0">
                    <a:pos x="489" y="0"/>
                  </a:cxn>
                  <a:cxn ang="0">
                    <a:pos x="492" y="1"/>
                  </a:cxn>
                  <a:cxn ang="0">
                    <a:pos x="494" y="1"/>
                  </a:cxn>
                  <a:cxn ang="0">
                    <a:pos x="488" y="15"/>
                  </a:cxn>
                  <a:cxn ang="0">
                    <a:pos x="483" y="15"/>
                  </a:cxn>
                  <a:cxn ang="0">
                    <a:pos x="489" y="0"/>
                  </a:cxn>
                </a:cxnLst>
                <a:rect l="0" t="0" r="r" b="b"/>
                <a:pathLst>
                  <a:path w="494" h="354">
                    <a:moveTo>
                      <a:pt x="17" y="348"/>
                    </a:moveTo>
                    <a:lnTo>
                      <a:pt x="16" y="353"/>
                    </a:lnTo>
                    <a:lnTo>
                      <a:pt x="0" y="354"/>
                    </a:lnTo>
                    <a:lnTo>
                      <a:pt x="1" y="348"/>
                    </a:lnTo>
                    <a:lnTo>
                      <a:pt x="17" y="348"/>
                    </a:lnTo>
                    <a:close/>
                    <a:moveTo>
                      <a:pt x="489" y="0"/>
                    </a:moveTo>
                    <a:lnTo>
                      <a:pt x="492" y="1"/>
                    </a:lnTo>
                    <a:lnTo>
                      <a:pt x="494" y="1"/>
                    </a:lnTo>
                    <a:lnTo>
                      <a:pt x="488" y="15"/>
                    </a:lnTo>
                    <a:lnTo>
                      <a:pt x="483" y="1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Freeform 1985"/>
              <p:cNvSpPr>
                <a:spLocks noEditPoints="1"/>
              </p:cNvSpPr>
              <p:nvPr/>
            </p:nvSpPr>
            <p:spPr bwMode="auto">
              <a:xfrm>
                <a:off x="347" y="358"/>
                <a:ext cx="499" cy="358"/>
              </a:xfrm>
              <a:custGeom>
                <a:avLst/>
                <a:gdLst/>
                <a:ahLst/>
                <a:cxnLst>
                  <a:cxn ang="0">
                    <a:pos x="16" y="352"/>
                  </a:cxn>
                  <a:cxn ang="0">
                    <a:pos x="16" y="355"/>
                  </a:cxn>
                  <a:cxn ang="0">
                    <a:pos x="16" y="358"/>
                  </a:cxn>
                  <a:cxn ang="0">
                    <a:pos x="0" y="358"/>
                  </a:cxn>
                  <a:cxn ang="0">
                    <a:pos x="0" y="353"/>
                  </a:cxn>
                  <a:cxn ang="0">
                    <a:pos x="16" y="352"/>
                  </a:cxn>
                  <a:cxn ang="0">
                    <a:pos x="494" y="0"/>
                  </a:cxn>
                  <a:cxn ang="0">
                    <a:pos x="495" y="1"/>
                  </a:cxn>
                  <a:cxn ang="0">
                    <a:pos x="499" y="3"/>
                  </a:cxn>
                  <a:cxn ang="0">
                    <a:pos x="494" y="16"/>
                  </a:cxn>
                  <a:cxn ang="0">
                    <a:pos x="490" y="15"/>
                  </a:cxn>
                  <a:cxn ang="0">
                    <a:pos x="488" y="14"/>
                  </a:cxn>
                  <a:cxn ang="0">
                    <a:pos x="494" y="0"/>
                  </a:cxn>
                </a:cxnLst>
                <a:rect l="0" t="0" r="r" b="b"/>
                <a:pathLst>
                  <a:path w="499" h="358">
                    <a:moveTo>
                      <a:pt x="16" y="352"/>
                    </a:moveTo>
                    <a:lnTo>
                      <a:pt x="16" y="355"/>
                    </a:lnTo>
                    <a:lnTo>
                      <a:pt x="16" y="358"/>
                    </a:lnTo>
                    <a:lnTo>
                      <a:pt x="0" y="358"/>
                    </a:lnTo>
                    <a:lnTo>
                      <a:pt x="0" y="353"/>
                    </a:lnTo>
                    <a:lnTo>
                      <a:pt x="16" y="352"/>
                    </a:lnTo>
                    <a:close/>
                    <a:moveTo>
                      <a:pt x="494" y="0"/>
                    </a:moveTo>
                    <a:lnTo>
                      <a:pt x="495" y="1"/>
                    </a:lnTo>
                    <a:lnTo>
                      <a:pt x="499" y="3"/>
                    </a:lnTo>
                    <a:lnTo>
                      <a:pt x="494" y="16"/>
                    </a:lnTo>
                    <a:lnTo>
                      <a:pt x="490" y="15"/>
                    </a:lnTo>
                    <a:lnTo>
                      <a:pt x="488" y="14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DAC151"/>
              </a:solidFill>
              <a:ln w="0">
                <a:solidFill>
                  <a:srgbClr val="DAC15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Freeform 1986"/>
              <p:cNvSpPr>
                <a:spLocks noEditPoints="1"/>
              </p:cNvSpPr>
              <p:nvPr/>
            </p:nvSpPr>
            <p:spPr bwMode="auto">
              <a:xfrm>
                <a:off x="346" y="361"/>
                <a:ext cx="506" cy="361"/>
              </a:xfrm>
              <a:custGeom>
                <a:avLst/>
                <a:gdLst/>
                <a:ahLst/>
                <a:cxnLst>
                  <a:cxn ang="0">
                    <a:pos x="17" y="355"/>
                  </a:cxn>
                  <a:cxn ang="0">
                    <a:pos x="16" y="360"/>
                  </a:cxn>
                  <a:cxn ang="0">
                    <a:pos x="0" y="361"/>
                  </a:cxn>
                  <a:cxn ang="0">
                    <a:pos x="0" y="359"/>
                  </a:cxn>
                  <a:cxn ang="0">
                    <a:pos x="1" y="355"/>
                  </a:cxn>
                  <a:cxn ang="0">
                    <a:pos x="17" y="355"/>
                  </a:cxn>
                  <a:cxn ang="0">
                    <a:pos x="504" y="0"/>
                  </a:cxn>
                  <a:cxn ang="0">
                    <a:pos x="506" y="0"/>
                  </a:cxn>
                  <a:cxn ang="0">
                    <a:pos x="505" y="2"/>
                  </a:cxn>
                  <a:cxn ang="0">
                    <a:pos x="503" y="1"/>
                  </a:cxn>
                  <a:cxn ang="0">
                    <a:pos x="504" y="0"/>
                  </a:cxn>
                  <a:cxn ang="0">
                    <a:pos x="500" y="0"/>
                  </a:cxn>
                  <a:cxn ang="0">
                    <a:pos x="501" y="0"/>
                  </a:cxn>
                  <a:cxn ang="0">
                    <a:pos x="505" y="2"/>
                  </a:cxn>
                  <a:cxn ang="0">
                    <a:pos x="500" y="14"/>
                  </a:cxn>
                  <a:cxn ang="0">
                    <a:pos x="495" y="13"/>
                  </a:cxn>
                  <a:cxn ang="0">
                    <a:pos x="500" y="0"/>
                  </a:cxn>
                </a:cxnLst>
                <a:rect l="0" t="0" r="r" b="b"/>
                <a:pathLst>
                  <a:path w="506" h="361">
                    <a:moveTo>
                      <a:pt x="17" y="355"/>
                    </a:moveTo>
                    <a:lnTo>
                      <a:pt x="16" y="360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1" y="355"/>
                    </a:lnTo>
                    <a:lnTo>
                      <a:pt x="17" y="355"/>
                    </a:lnTo>
                    <a:close/>
                    <a:moveTo>
                      <a:pt x="504" y="0"/>
                    </a:moveTo>
                    <a:lnTo>
                      <a:pt x="506" y="0"/>
                    </a:lnTo>
                    <a:lnTo>
                      <a:pt x="505" y="2"/>
                    </a:lnTo>
                    <a:lnTo>
                      <a:pt x="503" y="1"/>
                    </a:lnTo>
                    <a:lnTo>
                      <a:pt x="504" y="0"/>
                    </a:lnTo>
                    <a:close/>
                    <a:moveTo>
                      <a:pt x="500" y="0"/>
                    </a:moveTo>
                    <a:lnTo>
                      <a:pt x="501" y="0"/>
                    </a:lnTo>
                    <a:lnTo>
                      <a:pt x="505" y="2"/>
                    </a:lnTo>
                    <a:lnTo>
                      <a:pt x="500" y="14"/>
                    </a:lnTo>
                    <a:lnTo>
                      <a:pt x="495" y="13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DAC150"/>
              </a:solidFill>
              <a:ln w="0">
                <a:solidFill>
                  <a:srgbClr val="DAC1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1987"/>
              <p:cNvSpPr>
                <a:spLocks noEditPoints="1"/>
              </p:cNvSpPr>
              <p:nvPr/>
            </p:nvSpPr>
            <p:spPr bwMode="auto">
              <a:xfrm>
                <a:off x="346" y="361"/>
                <a:ext cx="511" cy="366"/>
              </a:xfrm>
              <a:custGeom>
                <a:avLst/>
                <a:gdLst/>
                <a:ahLst/>
                <a:cxnLst>
                  <a:cxn ang="0">
                    <a:pos x="16" y="360"/>
                  </a:cxn>
                  <a:cxn ang="0">
                    <a:pos x="16" y="366"/>
                  </a:cxn>
                  <a:cxn ang="0">
                    <a:pos x="0" y="366"/>
                  </a:cxn>
                  <a:cxn ang="0">
                    <a:pos x="0" y="361"/>
                  </a:cxn>
                  <a:cxn ang="0">
                    <a:pos x="16" y="360"/>
                  </a:cxn>
                  <a:cxn ang="0">
                    <a:pos x="506" y="0"/>
                  </a:cxn>
                  <a:cxn ang="0">
                    <a:pos x="511" y="2"/>
                  </a:cxn>
                  <a:cxn ang="0">
                    <a:pos x="505" y="16"/>
                  </a:cxn>
                  <a:cxn ang="0">
                    <a:pos x="500" y="14"/>
                  </a:cxn>
                  <a:cxn ang="0">
                    <a:pos x="505" y="2"/>
                  </a:cxn>
                  <a:cxn ang="0">
                    <a:pos x="505" y="3"/>
                  </a:cxn>
                  <a:cxn ang="0">
                    <a:pos x="506" y="2"/>
                  </a:cxn>
                  <a:cxn ang="0">
                    <a:pos x="507" y="2"/>
                  </a:cxn>
                  <a:cxn ang="0">
                    <a:pos x="505" y="2"/>
                  </a:cxn>
                  <a:cxn ang="0">
                    <a:pos x="506" y="0"/>
                  </a:cxn>
                </a:cxnLst>
                <a:rect l="0" t="0" r="r" b="b"/>
                <a:pathLst>
                  <a:path w="511" h="366">
                    <a:moveTo>
                      <a:pt x="16" y="360"/>
                    </a:moveTo>
                    <a:lnTo>
                      <a:pt x="16" y="366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16" y="360"/>
                    </a:lnTo>
                    <a:close/>
                    <a:moveTo>
                      <a:pt x="506" y="0"/>
                    </a:moveTo>
                    <a:lnTo>
                      <a:pt x="511" y="2"/>
                    </a:lnTo>
                    <a:lnTo>
                      <a:pt x="505" y="16"/>
                    </a:lnTo>
                    <a:lnTo>
                      <a:pt x="500" y="14"/>
                    </a:lnTo>
                    <a:lnTo>
                      <a:pt x="505" y="2"/>
                    </a:lnTo>
                    <a:lnTo>
                      <a:pt x="505" y="3"/>
                    </a:lnTo>
                    <a:lnTo>
                      <a:pt x="506" y="2"/>
                    </a:lnTo>
                    <a:lnTo>
                      <a:pt x="507" y="2"/>
                    </a:lnTo>
                    <a:lnTo>
                      <a:pt x="505" y="2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D9C04E"/>
              </a:solidFill>
              <a:ln w="0">
                <a:solidFill>
                  <a:srgbClr val="D9C04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1988"/>
              <p:cNvSpPr>
                <a:spLocks noEditPoints="1"/>
              </p:cNvSpPr>
              <p:nvPr/>
            </p:nvSpPr>
            <p:spPr bwMode="auto">
              <a:xfrm>
                <a:off x="346" y="363"/>
                <a:ext cx="516" cy="370"/>
              </a:xfrm>
              <a:custGeom>
                <a:avLst/>
                <a:gdLst/>
                <a:ahLst/>
                <a:cxnLst>
                  <a:cxn ang="0">
                    <a:pos x="16" y="364"/>
                  </a:cxn>
                  <a:cxn ang="0">
                    <a:pos x="16" y="369"/>
                  </a:cxn>
                  <a:cxn ang="0">
                    <a:pos x="0" y="370"/>
                  </a:cxn>
                  <a:cxn ang="0">
                    <a:pos x="0" y="364"/>
                  </a:cxn>
                  <a:cxn ang="0">
                    <a:pos x="16" y="364"/>
                  </a:cxn>
                  <a:cxn ang="0">
                    <a:pos x="511" y="0"/>
                  </a:cxn>
                  <a:cxn ang="0">
                    <a:pos x="516" y="1"/>
                  </a:cxn>
                  <a:cxn ang="0">
                    <a:pos x="511" y="16"/>
                  </a:cxn>
                  <a:cxn ang="0">
                    <a:pos x="505" y="14"/>
                  </a:cxn>
                  <a:cxn ang="0">
                    <a:pos x="511" y="0"/>
                  </a:cxn>
                </a:cxnLst>
                <a:rect l="0" t="0" r="r" b="b"/>
                <a:pathLst>
                  <a:path w="516" h="370">
                    <a:moveTo>
                      <a:pt x="16" y="364"/>
                    </a:moveTo>
                    <a:lnTo>
                      <a:pt x="16" y="369"/>
                    </a:lnTo>
                    <a:lnTo>
                      <a:pt x="0" y="370"/>
                    </a:lnTo>
                    <a:lnTo>
                      <a:pt x="0" y="364"/>
                    </a:lnTo>
                    <a:lnTo>
                      <a:pt x="16" y="364"/>
                    </a:lnTo>
                    <a:close/>
                    <a:moveTo>
                      <a:pt x="511" y="0"/>
                    </a:moveTo>
                    <a:lnTo>
                      <a:pt x="516" y="1"/>
                    </a:lnTo>
                    <a:lnTo>
                      <a:pt x="511" y="16"/>
                    </a:lnTo>
                    <a:lnTo>
                      <a:pt x="505" y="14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D9C04E"/>
              </a:solidFill>
              <a:ln w="0">
                <a:solidFill>
                  <a:srgbClr val="D9C04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1989"/>
              <p:cNvSpPr>
                <a:spLocks noEditPoints="1"/>
              </p:cNvSpPr>
              <p:nvPr/>
            </p:nvSpPr>
            <p:spPr bwMode="auto">
              <a:xfrm>
                <a:off x="346" y="364"/>
                <a:ext cx="521" cy="374"/>
              </a:xfrm>
              <a:custGeom>
                <a:avLst/>
                <a:gdLst/>
                <a:ahLst/>
                <a:cxnLst>
                  <a:cxn ang="0">
                    <a:pos x="16" y="368"/>
                  </a:cxn>
                  <a:cxn ang="0">
                    <a:pos x="16" y="374"/>
                  </a:cxn>
                  <a:cxn ang="0">
                    <a:pos x="0" y="374"/>
                  </a:cxn>
                  <a:cxn ang="0">
                    <a:pos x="0" y="369"/>
                  </a:cxn>
                  <a:cxn ang="0">
                    <a:pos x="16" y="368"/>
                  </a:cxn>
                  <a:cxn ang="0">
                    <a:pos x="516" y="0"/>
                  </a:cxn>
                  <a:cxn ang="0">
                    <a:pos x="521" y="2"/>
                  </a:cxn>
                  <a:cxn ang="0">
                    <a:pos x="516" y="16"/>
                  </a:cxn>
                  <a:cxn ang="0">
                    <a:pos x="511" y="15"/>
                  </a:cxn>
                  <a:cxn ang="0">
                    <a:pos x="516" y="0"/>
                  </a:cxn>
                </a:cxnLst>
                <a:rect l="0" t="0" r="r" b="b"/>
                <a:pathLst>
                  <a:path w="521" h="374">
                    <a:moveTo>
                      <a:pt x="16" y="368"/>
                    </a:moveTo>
                    <a:lnTo>
                      <a:pt x="16" y="374"/>
                    </a:lnTo>
                    <a:lnTo>
                      <a:pt x="0" y="374"/>
                    </a:lnTo>
                    <a:lnTo>
                      <a:pt x="0" y="369"/>
                    </a:lnTo>
                    <a:lnTo>
                      <a:pt x="16" y="368"/>
                    </a:lnTo>
                    <a:close/>
                    <a:moveTo>
                      <a:pt x="516" y="0"/>
                    </a:moveTo>
                    <a:lnTo>
                      <a:pt x="521" y="2"/>
                    </a:lnTo>
                    <a:lnTo>
                      <a:pt x="516" y="16"/>
                    </a:lnTo>
                    <a:lnTo>
                      <a:pt x="511" y="1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1990"/>
              <p:cNvSpPr>
                <a:spLocks noEditPoints="1"/>
              </p:cNvSpPr>
              <p:nvPr/>
            </p:nvSpPr>
            <p:spPr bwMode="auto">
              <a:xfrm>
                <a:off x="346" y="366"/>
                <a:ext cx="526" cy="377"/>
              </a:xfrm>
              <a:custGeom>
                <a:avLst/>
                <a:gdLst/>
                <a:ahLst/>
                <a:cxnLst>
                  <a:cxn ang="0">
                    <a:pos x="16" y="372"/>
                  </a:cxn>
                  <a:cxn ang="0">
                    <a:pos x="15" y="377"/>
                  </a:cxn>
                  <a:cxn ang="0">
                    <a:pos x="0" y="377"/>
                  </a:cxn>
                  <a:cxn ang="0">
                    <a:pos x="0" y="372"/>
                  </a:cxn>
                  <a:cxn ang="0">
                    <a:pos x="16" y="372"/>
                  </a:cxn>
                  <a:cxn ang="0">
                    <a:pos x="521" y="0"/>
                  </a:cxn>
                  <a:cxn ang="0">
                    <a:pos x="526" y="2"/>
                  </a:cxn>
                  <a:cxn ang="0">
                    <a:pos x="521" y="16"/>
                  </a:cxn>
                  <a:cxn ang="0">
                    <a:pos x="516" y="14"/>
                  </a:cxn>
                  <a:cxn ang="0">
                    <a:pos x="521" y="0"/>
                  </a:cxn>
                </a:cxnLst>
                <a:rect l="0" t="0" r="r" b="b"/>
                <a:pathLst>
                  <a:path w="526" h="377">
                    <a:moveTo>
                      <a:pt x="16" y="372"/>
                    </a:moveTo>
                    <a:lnTo>
                      <a:pt x="15" y="377"/>
                    </a:lnTo>
                    <a:lnTo>
                      <a:pt x="0" y="377"/>
                    </a:lnTo>
                    <a:lnTo>
                      <a:pt x="0" y="372"/>
                    </a:lnTo>
                    <a:lnTo>
                      <a:pt x="16" y="372"/>
                    </a:lnTo>
                    <a:close/>
                    <a:moveTo>
                      <a:pt x="521" y="0"/>
                    </a:moveTo>
                    <a:lnTo>
                      <a:pt x="526" y="2"/>
                    </a:lnTo>
                    <a:lnTo>
                      <a:pt x="521" y="16"/>
                    </a:lnTo>
                    <a:lnTo>
                      <a:pt x="516" y="14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2192"/>
            <p:cNvGrpSpPr>
              <a:grpSpLocks/>
            </p:cNvGrpSpPr>
            <p:nvPr/>
          </p:nvGrpSpPr>
          <p:grpSpPr bwMode="auto">
            <a:xfrm>
              <a:off x="549275" y="561975"/>
              <a:ext cx="1265238" cy="838200"/>
              <a:chOff x="346" y="354"/>
              <a:chExt cx="797" cy="528"/>
            </a:xfrm>
          </p:grpSpPr>
          <p:sp>
            <p:nvSpPr>
              <p:cNvPr id="1586" name="Freeform 1992"/>
              <p:cNvSpPr>
                <a:spLocks noEditPoints="1"/>
              </p:cNvSpPr>
              <p:nvPr/>
            </p:nvSpPr>
            <p:spPr bwMode="auto">
              <a:xfrm>
                <a:off x="346" y="368"/>
                <a:ext cx="531" cy="381"/>
              </a:xfrm>
              <a:custGeom>
                <a:avLst/>
                <a:gdLst/>
                <a:ahLst/>
                <a:cxnLst>
                  <a:cxn ang="0">
                    <a:pos x="15" y="375"/>
                  </a:cxn>
                  <a:cxn ang="0">
                    <a:pos x="15" y="380"/>
                  </a:cxn>
                  <a:cxn ang="0">
                    <a:pos x="0" y="381"/>
                  </a:cxn>
                  <a:cxn ang="0">
                    <a:pos x="0" y="375"/>
                  </a:cxn>
                  <a:cxn ang="0">
                    <a:pos x="15" y="375"/>
                  </a:cxn>
                  <a:cxn ang="0">
                    <a:pos x="526" y="0"/>
                  </a:cxn>
                  <a:cxn ang="0">
                    <a:pos x="531" y="1"/>
                  </a:cxn>
                  <a:cxn ang="0">
                    <a:pos x="526" y="16"/>
                  </a:cxn>
                  <a:cxn ang="0">
                    <a:pos x="521" y="14"/>
                  </a:cxn>
                  <a:cxn ang="0">
                    <a:pos x="526" y="0"/>
                  </a:cxn>
                </a:cxnLst>
                <a:rect l="0" t="0" r="r" b="b"/>
                <a:pathLst>
                  <a:path w="531" h="381">
                    <a:moveTo>
                      <a:pt x="15" y="375"/>
                    </a:moveTo>
                    <a:lnTo>
                      <a:pt x="15" y="380"/>
                    </a:lnTo>
                    <a:lnTo>
                      <a:pt x="0" y="381"/>
                    </a:lnTo>
                    <a:lnTo>
                      <a:pt x="0" y="375"/>
                    </a:lnTo>
                    <a:lnTo>
                      <a:pt x="15" y="375"/>
                    </a:lnTo>
                    <a:close/>
                    <a:moveTo>
                      <a:pt x="526" y="0"/>
                    </a:moveTo>
                    <a:lnTo>
                      <a:pt x="531" y="1"/>
                    </a:lnTo>
                    <a:lnTo>
                      <a:pt x="526" y="16"/>
                    </a:lnTo>
                    <a:lnTo>
                      <a:pt x="521" y="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1993"/>
              <p:cNvSpPr>
                <a:spLocks noEditPoints="1"/>
              </p:cNvSpPr>
              <p:nvPr/>
            </p:nvSpPr>
            <p:spPr bwMode="auto">
              <a:xfrm>
                <a:off x="346" y="369"/>
                <a:ext cx="537" cy="385"/>
              </a:xfrm>
              <a:custGeom>
                <a:avLst/>
                <a:gdLst/>
                <a:ahLst/>
                <a:cxnLst>
                  <a:cxn ang="0">
                    <a:pos x="15" y="379"/>
                  </a:cxn>
                  <a:cxn ang="0">
                    <a:pos x="16" y="385"/>
                  </a:cxn>
                  <a:cxn ang="0">
                    <a:pos x="0" y="385"/>
                  </a:cxn>
                  <a:cxn ang="0">
                    <a:pos x="0" y="380"/>
                  </a:cxn>
                  <a:cxn ang="0">
                    <a:pos x="15" y="379"/>
                  </a:cxn>
                  <a:cxn ang="0">
                    <a:pos x="531" y="0"/>
                  </a:cxn>
                  <a:cxn ang="0">
                    <a:pos x="534" y="1"/>
                  </a:cxn>
                  <a:cxn ang="0">
                    <a:pos x="537" y="2"/>
                  </a:cxn>
                  <a:cxn ang="0">
                    <a:pos x="531" y="16"/>
                  </a:cxn>
                  <a:cxn ang="0">
                    <a:pos x="526" y="15"/>
                  </a:cxn>
                  <a:cxn ang="0">
                    <a:pos x="531" y="0"/>
                  </a:cxn>
                </a:cxnLst>
                <a:rect l="0" t="0" r="r" b="b"/>
                <a:pathLst>
                  <a:path w="537" h="385">
                    <a:moveTo>
                      <a:pt x="15" y="379"/>
                    </a:moveTo>
                    <a:lnTo>
                      <a:pt x="16" y="385"/>
                    </a:lnTo>
                    <a:lnTo>
                      <a:pt x="0" y="385"/>
                    </a:lnTo>
                    <a:lnTo>
                      <a:pt x="0" y="380"/>
                    </a:lnTo>
                    <a:lnTo>
                      <a:pt x="15" y="379"/>
                    </a:lnTo>
                    <a:close/>
                    <a:moveTo>
                      <a:pt x="531" y="0"/>
                    </a:moveTo>
                    <a:lnTo>
                      <a:pt x="534" y="1"/>
                    </a:lnTo>
                    <a:lnTo>
                      <a:pt x="537" y="2"/>
                    </a:lnTo>
                    <a:lnTo>
                      <a:pt x="531" y="16"/>
                    </a:lnTo>
                    <a:lnTo>
                      <a:pt x="526" y="15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1994"/>
              <p:cNvSpPr>
                <a:spLocks noEditPoints="1"/>
              </p:cNvSpPr>
              <p:nvPr/>
            </p:nvSpPr>
            <p:spPr bwMode="auto">
              <a:xfrm>
                <a:off x="346" y="371"/>
                <a:ext cx="542" cy="389"/>
              </a:xfrm>
              <a:custGeom>
                <a:avLst/>
                <a:gdLst/>
                <a:ahLst/>
                <a:cxnLst>
                  <a:cxn ang="0">
                    <a:pos x="16" y="383"/>
                  </a:cxn>
                  <a:cxn ang="0">
                    <a:pos x="16" y="388"/>
                  </a:cxn>
                  <a:cxn ang="0">
                    <a:pos x="0" y="389"/>
                  </a:cxn>
                  <a:cxn ang="0">
                    <a:pos x="0" y="383"/>
                  </a:cxn>
                  <a:cxn ang="0">
                    <a:pos x="16" y="383"/>
                  </a:cxn>
                  <a:cxn ang="0">
                    <a:pos x="537" y="0"/>
                  </a:cxn>
                  <a:cxn ang="0">
                    <a:pos x="542" y="2"/>
                  </a:cxn>
                  <a:cxn ang="0">
                    <a:pos x="536" y="17"/>
                  </a:cxn>
                  <a:cxn ang="0">
                    <a:pos x="531" y="14"/>
                  </a:cxn>
                  <a:cxn ang="0">
                    <a:pos x="537" y="0"/>
                  </a:cxn>
                </a:cxnLst>
                <a:rect l="0" t="0" r="r" b="b"/>
                <a:pathLst>
                  <a:path w="542" h="389">
                    <a:moveTo>
                      <a:pt x="16" y="383"/>
                    </a:moveTo>
                    <a:lnTo>
                      <a:pt x="16" y="388"/>
                    </a:lnTo>
                    <a:lnTo>
                      <a:pt x="0" y="389"/>
                    </a:lnTo>
                    <a:lnTo>
                      <a:pt x="0" y="383"/>
                    </a:lnTo>
                    <a:lnTo>
                      <a:pt x="16" y="383"/>
                    </a:lnTo>
                    <a:close/>
                    <a:moveTo>
                      <a:pt x="537" y="0"/>
                    </a:moveTo>
                    <a:lnTo>
                      <a:pt x="542" y="2"/>
                    </a:lnTo>
                    <a:lnTo>
                      <a:pt x="536" y="17"/>
                    </a:lnTo>
                    <a:lnTo>
                      <a:pt x="531" y="14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1995"/>
              <p:cNvSpPr>
                <a:spLocks noEditPoints="1"/>
              </p:cNvSpPr>
              <p:nvPr/>
            </p:nvSpPr>
            <p:spPr bwMode="auto">
              <a:xfrm>
                <a:off x="346" y="373"/>
                <a:ext cx="547" cy="392"/>
              </a:xfrm>
              <a:custGeom>
                <a:avLst/>
                <a:gdLst/>
                <a:ahLst/>
                <a:cxnLst>
                  <a:cxn ang="0">
                    <a:pos x="16" y="386"/>
                  </a:cxn>
                  <a:cxn ang="0">
                    <a:pos x="16" y="392"/>
                  </a:cxn>
                  <a:cxn ang="0">
                    <a:pos x="0" y="392"/>
                  </a:cxn>
                  <a:cxn ang="0">
                    <a:pos x="0" y="387"/>
                  </a:cxn>
                  <a:cxn ang="0">
                    <a:pos x="16" y="386"/>
                  </a:cxn>
                  <a:cxn ang="0">
                    <a:pos x="542" y="0"/>
                  </a:cxn>
                  <a:cxn ang="0">
                    <a:pos x="547" y="2"/>
                  </a:cxn>
                  <a:cxn ang="0">
                    <a:pos x="542" y="16"/>
                  </a:cxn>
                  <a:cxn ang="0">
                    <a:pos x="536" y="15"/>
                  </a:cxn>
                  <a:cxn ang="0">
                    <a:pos x="542" y="0"/>
                  </a:cxn>
                </a:cxnLst>
                <a:rect l="0" t="0" r="r" b="b"/>
                <a:pathLst>
                  <a:path w="547" h="392">
                    <a:moveTo>
                      <a:pt x="16" y="386"/>
                    </a:moveTo>
                    <a:lnTo>
                      <a:pt x="16" y="392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6" y="386"/>
                    </a:lnTo>
                    <a:close/>
                    <a:moveTo>
                      <a:pt x="542" y="0"/>
                    </a:moveTo>
                    <a:lnTo>
                      <a:pt x="547" y="2"/>
                    </a:lnTo>
                    <a:lnTo>
                      <a:pt x="542" y="16"/>
                    </a:lnTo>
                    <a:lnTo>
                      <a:pt x="536" y="15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D8BE48"/>
              </a:solidFill>
              <a:ln w="0">
                <a:solidFill>
                  <a:srgbClr val="D8BE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1996"/>
              <p:cNvSpPr>
                <a:spLocks noEditPoints="1"/>
              </p:cNvSpPr>
              <p:nvPr/>
            </p:nvSpPr>
            <p:spPr bwMode="auto">
              <a:xfrm>
                <a:off x="346" y="375"/>
                <a:ext cx="552" cy="396"/>
              </a:xfrm>
              <a:custGeom>
                <a:avLst/>
                <a:gdLst/>
                <a:ahLst/>
                <a:cxnLst>
                  <a:cxn ang="0">
                    <a:pos x="16" y="390"/>
                  </a:cxn>
                  <a:cxn ang="0">
                    <a:pos x="16" y="395"/>
                  </a:cxn>
                  <a:cxn ang="0">
                    <a:pos x="1" y="396"/>
                  </a:cxn>
                  <a:cxn ang="0">
                    <a:pos x="0" y="393"/>
                  </a:cxn>
                  <a:cxn ang="0">
                    <a:pos x="0" y="390"/>
                  </a:cxn>
                  <a:cxn ang="0">
                    <a:pos x="16" y="390"/>
                  </a:cxn>
                  <a:cxn ang="0">
                    <a:pos x="547" y="0"/>
                  </a:cxn>
                  <a:cxn ang="0">
                    <a:pos x="552" y="2"/>
                  </a:cxn>
                  <a:cxn ang="0">
                    <a:pos x="547" y="16"/>
                  </a:cxn>
                  <a:cxn ang="0">
                    <a:pos x="542" y="14"/>
                  </a:cxn>
                  <a:cxn ang="0">
                    <a:pos x="547" y="0"/>
                  </a:cxn>
                </a:cxnLst>
                <a:rect l="0" t="0" r="r" b="b"/>
                <a:pathLst>
                  <a:path w="552" h="396">
                    <a:moveTo>
                      <a:pt x="16" y="390"/>
                    </a:moveTo>
                    <a:lnTo>
                      <a:pt x="16" y="395"/>
                    </a:lnTo>
                    <a:lnTo>
                      <a:pt x="1" y="396"/>
                    </a:lnTo>
                    <a:lnTo>
                      <a:pt x="0" y="393"/>
                    </a:lnTo>
                    <a:lnTo>
                      <a:pt x="0" y="390"/>
                    </a:lnTo>
                    <a:lnTo>
                      <a:pt x="16" y="390"/>
                    </a:lnTo>
                    <a:close/>
                    <a:moveTo>
                      <a:pt x="547" y="0"/>
                    </a:moveTo>
                    <a:lnTo>
                      <a:pt x="552" y="2"/>
                    </a:lnTo>
                    <a:lnTo>
                      <a:pt x="547" y="16"/>
                    </a:lnTo>
                    <a:lnTo>
                      <a:pt x="542" y="1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D8BE47"/>
              </a:solidFill>
              <a:ln w="0">
                <a:solidFill>
                  <a:srgbClr val="D8BE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1997"/>
              <p:cNvSpPr>
                <a:spLocks noEditPoints="1"/>
              </p:cNvSpPr>
              <p:nvPr/>
            </p:nvSpPr>
            <p:spPr bwMode="auto">
              <a:xfrm>
                <a:off x="347" y="377"/>
                <a:ext cx="556" cy="399"/>
              </a:xfrm>
              <a:custGeom>
                <a:avLst/>
                <a:gdLst/>
                <a:ahLst/>
                <a:cxnLst>
                  <a:cxn ang="0">
                    <a:pos x="15" y="393"/>
                  </a:cxn>
                  <a:cxn ang="0">
                    <a:pos x="15" y="396"/>
                  </a:cxn>
                  <a:cxn ang="0">
                    <a:pos x="16" y="399"/>
                  </a:cxn>
                  <a:cxn ang="0">
                    <a:pos x="0" y="399"/>
                  </a:cxn>
                  <a:cxn ang="0">
                    <a:pos x="0" y="394"/>
                  </a:cxn>
                  <a:cxn ang="0">
                    <a:pos x="15" y="393"/>
                  </a:cxn>
                  <a:cxn ang="0">
                    <a:pos x="551" y="0"/>
                  </a:cxn>
                  <a:cxn ang="0">
                    <a:pos x="556" y="2"/>
                  </a:cxn>
                  <a:cxn ang="0">
                    <a:pos x="551" y="16"/>
                  </a:cxn>
                  <a:cxn ang="0">
                    <a:pos x="547" y="15"/>
                  </a:cxn>
                  <a:cxn ang="0">
                    <a:pos x="546" y="14"/>
                  </a:cxn>
                  <a:cxn ang="0">
                    <a:pos x="551" y="0"/>
                  </a:cxn>
                </a:cxnLst>
                <a:rect l="0" t="0" r="r" b="b"/>
                <a:pathLst>
                  <a:path w="556" h="399">
                    <a:moveTo>
                      <a:pt x="15" y="393"/>
                    </a:moveTo>
                    <a:lnTo>
                      <a:pt x="15" y="396"/>
                    </a:lnTo>
                    <a:lnTo>
                      <a:pt x="16" y="399"/>
                    </a:lnTo>
                    <a:lnTo>
                      <a:pt x="0" y="399"/>
                    </a:lnTo>
                    <a:lnTo>
                      <a:pt x="0" y="394"/>
                    </a:lnTo>
                    <a:lnTo>
                      <a:pt x="15" y="393"/>
                    </a:lnTo>
                    <a:close/>
                    <a:moveTo>
                      <a:pt x="551" y="0"/>
                    </a:moveTo>
                    <a:lnTo>
                      <a:pt x="556" y="2"/>
                    </a:lnTo>
                    <a:lnTo>
                      <a:pt x="551" y="16"/>
                    </a:lnTo>
                    <a:lnTo>
                      <a:pt x="547" y="15"/>
                    </a:lnTo>
                    <a:lnTo>
                      <a:pt x="546" y="14"/>
                    </a:lnTo>
                    <a:lnTo>
                      <a:pt x="551" y="0"/>
                    </a:lnTo>
                    <a:close/>
                  </a:path>
                </a:pathLst>
              </a:custGeom>
              <a:solidFill>
                <a:srgbClr val="D8BE47"/>
              </a:solidFill>
              <a:ln w="0">
                <a:solidFill>
                  <a:srgbClr val="D8BE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1998"/>
              <p:cNvSpPr>
                <a:spLocks noEditPoints="1"/>
              </p:cNvSpPr>
              <p:nvPr/>
            </p:nvSpPr>
            <p:spPr bwMode="auto">
              <a:xfrm>
                <a:off x="347" y="379"/>
                <a:ext cx="561" cy="403"/>
              </a:xfrm>
              <a:custGeom>
                <a:avLst/>
                <a:gdLst/>
                <a:ahLst/>
                <a:cxnLst>
                  <a:cxn ang="0">
                    <a:pos x="16" y="397"/>
                  </a:cxn>
                  <a:cxn ang="0">
                    <a:pos x="16" y="402"/>
                  </a:cxn>
                  <a:cxn ang="0">
                    <a:pos x="1" y="403"/>
                  </a:cxn>
                  <a:cxn ang="0">
                    <a:pos x="0" y="397"/>
                  </a:cxn>
                  <a:cxn ang="0">
                    <a:pos x="16" y="397"/>
                  </a:cxn>
                  <a:cxn ang="0">
                    <a:pos x="556" y="0"/>
                  </a:cxn>
                  <a:cxn ang="0">
                    <a:pos x="561" y="2"/>
                  </a:cxn>
                  <a:cxn ang="0">
                    <a:pos x="555" y="17"/>
                  </a:cxn>
                  <a:cxn ang="0">
                    <a:pos x="551" y="14"/>
                  </a:cxn>
                  <a:cxn ang="0">
                    <a:pos x="556" y="0"/>
                  </a:cxn>
                </a:cxnLst>
                <a:rect l="0" t="0" r="r" b="b"/>
                <a:pathLst>
                  <a:path w="561" h="403">
                    <a:moveTo>
                      <a:pt x="16" y="397"/>
                    </a:moveTo>
                    <a:lnTo>
                      <a:pt x="16" y="402"/>
                    </a:lnTo>
                    <a:lnTo>
                      <a:pt x="1" y="403"/>
                    </a:lnTo>
                    <a:lnTo>
                      <a:pt x="0" y="397"/>
                    </a:lnTo>
                    <a:lnTo>
                      <a:pt x="16" y="397"/>
                    </a:lnTo>
                    <a:close/>
                    <a:moveTo>
                      <a:pt x="556" y="0"/>
                    </a:moveTo>
                    <a:lnTo>
                      <a:pt x="561" y="2"/>
                    </a:lnTo>
                    <a:lnTo>
                      <a:pt x="555" y="17"/>
                    </a:lnTo>
                    <a:lnTo>
                      <a:pt x="551" y="14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D8BE46"/>
              </a:solidFill>
              <a:ln w="0">
                <a:solidFill>
                  <a:srgbClr val="D8BE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1999"/>
              <p:cNvSpPr>
                <a:spLocks noEditPoints="1"/>
              </p:cNvSpPr>
              <p:nvPr/>
            </p:nvSpPr>
            <p:spPr bwMode="auto">
              <a:xfrm>
                <a:off x="348" y="381"/>
                <a:ext cx="565" cy="406"/>
              </a:xfrm>
              <a:custGeom>
                <a:avLst/>
                <a:gdLst/>
                <a:ahLst/>
                <a:cxnLst>
                  <a:cxn ang="0">
                    <a:pos x="15" y="400"/>
                  </a:cxn>
                  <a:cxn ang="0">
                    <a:pos x="16" y="406"/>
                  </a:cxn>
                  <a:cxn ang="0">
                    <a:pos x="0" y="406"/>
                  </a:cxn>
                  <a:cxn ang="0">
                    <a:pos x="0" y="401"/>
                  </a:cxn>
                  <a:cxn ang="0">
                    <a:pos x="15" y="400"/>
                  </a:cxn>
                  <a:cxn ang="0">
                    <a:pos x="560" y="0"/>
                  </a:cxn>
                  <a:cxn ang="0">
                    <a:pos x="565" y="2"/>
                  </a:cxn>
                  <a:cxn ang="0">
                    <a:pos x="559" y="17"/>
                  </a:cxn>
                  <a:cxn ang="0">
                    <a:pos x="554" y="15"/>
                  </a:cxn>
                  <a:cxn ang="0">
                    <a:pos x="560" y="0"/>
                  </a:cxn>
                </a:cxnLst>
                <a:rect l="0" t="0" r="r" b="b"/>
                <a:pathLst>
                  <a:path w="565" h="406">
                    <a:moveTo>
                      <a:pt x="15" y="400"/>
                    </a:moveTo>
                    <a:lnTo>
                      <a:pt x="16" y="406"/>
                    </a:lnTo>
                    <a:lnTo>
                      <a:pt x="0" y="406"/>
                    </a:lnTo>
                    <a:lnTo>
                      <a:pt x="0" y="401"/>
                    </a:lnTo>
                    <a:lnTo>
                      <a:pt x="15" y="400"/>
                    </a:lnTo>
                    <a:close/>
                    <a:moveTo>
                      <a:pt x="560" y="0"/>
                    </a:moveTo>
                    <a:lnTo>
                      <a:pt x="565" y="2"/>
                    </a:lnTo>
                    <a:lnTo>
                      <a:pt x="559" y="17"/>
                    </a:lnTo>
                    <a:lnTo>
                      <a:pt x="554" y="15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D7BD44"/>
              </a:solidFill>
              <a:ln w="0">
                <a:solidFill>
                  <a:srgbClr val="D7BD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2000"/>
              <p:cNvSpPr>
                <a:spLocks noEditPoints="1"/>
              </p:cNvSpPr>
              <p:nvPr/>
            </p:nvSpPr>
            <p:spPr bwMode="auto">
              <a:xfrm>
                <a:off x="348" y="383"/>
                <a:ext cx="570" cy="410"/>
              </a:xfrm>
              <a:custGeom>
                <a:avLst/>
                <a:gdLst/>
                <a:ahLst/>
                <a:cxnLst>
                  <a:cxn ang="0">
                    <a:pos x="16" y="404"/>
                  </a:cxn>
                  <a:cxn ang="0">
                    <a:pos x="16" y="409"/>
                  </a:cxn>
                  <a:cxn ang="0">
                    <a:pos x="6" y="410"/>
                  </a:cxn>
                  <a:cxn ang="0">
                    <a:pos x="6" y="407"/>
                  </a:cxn>
                  <a:cxn ang="0">
                    <a:pos x="6" y="407"/>
                  </a:cxn>
                  <a:cxn ang="0">
                    <a:pos x="5" y="406"/>
                  </a:cxn>
                  <a:cxn ang="0">
                    <a:pos x="6" y="410"/>
                  </a:cxn>
                  <a:cxn ang="0">
                    <a:pos x="5" y="410"/>
                  </a:cxn>
                  <a:cxn ang="0">
                    <a:pos x="1" y="408"/>
                  </a:cxn>
                  <a:cxn ang="0">
                    <a:pos x="0" y="404"/>
                  </a:cxn>
                  <a:cxn ang="0">
                    <a:pos x="16" y="404"/>
                  </a:cxn>
                  <a:cxn ang="0">
                    <a:pos x="565" y="0"/>
                  </a:cxn>
                  <a:cxn ang="0">
                    <a:pos x="570" y="3"/>
                  </a:cxn>
                  <a:cxn ang="0">
                    <a:pos x="565" y="18"/>
                  </a:cxn>
                  <a:cxn ang="0">
                    <a:pos x="559" y="15"/>
                  </a:cxn>
                  <a:cxn ang="0">
                    <a:pos x="565" y="0"/>
                  </a:cxn>
                </a:cxnLst>
                <a:rect l="0" t="0" r="r" b="b"/>
                <a:pathLst>
                  <a:path w="570" h="410">
                    <a:moveTo>
                      <a:pt x="16" y="404"/>
                    </a:moveTo>
                    <a:lnTo>
                      <a:pt x="16" y="409"/>
                    </a:lnTo>
                    <a:lnTo>
                      <a:pt x="6" y="410"/>
                    </a:lnTo>
                    <a:lnTo>
                      <a:pt x="6" y="407"/>
                    </a:lnTo>
                    <a:lnTo>
                      <a:pt x="6" y="407"/>
                    </a:lnTo>
                    <a:lnTo>
                      <a:pt x="5" y="406"/>
                    </a:lnTo>
                    <a:lnTo>
                      <a:pt x="6" y="410"/>
                    </a:lnTo>
                    <a:lnTo>
                      <a:pt x="5" y="410"/>
                    </a:lnTo>
                    <a:lnTo>
                      <a:pt x="1" y="408"/>
                    </a:lnTo>
                    <a:lnTo>
                      <a:pt x="0" y="404"/>
                    </a:lnTo>
                    <a:lnTo>
                      <a:pt x="16" y="404"/>
                    </a:lnTo>
                    <a:close/>
                    <a:moveTo>
                      <a:pt x="565" y="0"/>
                    </a:moveTo>
                    <a:lnTo>
                      <a:pt x="570" y="3"/>
                    </a:lnTo>
                    <a:lnTo>
                      <a:pt x="565" y="18"/>
                    </a:lnTo>
                    <a:lnTo>
                      <a:pt x="559" y="15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D7BC43"/>
              </a:solidFill>
              <a:ln w="0">
                <a:solidFill>
                  <a:srgbClr val="D7BC4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2001"/>
              <p:cNvSpPr>
                <a:spLocks noEditPoints="1"/>
              </p:cNvSpPr>
              <p:nvPr/>
            </p:nvSpPr>
            <p:spPr bwMode="auto">
              <a:xfrm>
                <a:off x="353" y="386"/>
                <a:ext cx="570" cy="412"/>
              </a:xfrm>
              <a:custGeom>
                <a:avLst/>
                <a:gdLst/>
                <a:ahLst/>
                <a:cxnLst>
                  <a:cxn ang="0">
                    <a:pos x="1" y="407"/>
                  </a:cxn>
                  <a:cxn ang="0">
                    <a:pos x="0" y="407"/>
                  </a:cxn>
                  <a:cxn ang="0">
                    <a:pos x="1" y="407"/>
                  </a:cxn>
                  <a:cxn ang="0">
                    <a:pos x="11" y="406"/>
                  </a:cxn>
                  <a:cxn ang="0">
                    <a:pos x="12" y="412"/>
                  </a:cxn>
                  <a:cxn ang="0">
                    <a:pos x="0" y="412"/>
                  </a:cxn>
                  <a:cxn ang="0">
                    <a:pos x="1" y="407"/>
                  </a:cxn>
                  <a:cxn ang="0">
                    <a:pos x="11" y="406"/>
                  </a:cxn>
                  <a:cxn ang="0">
                    <a:pos x="565" y="0"/>
                  </a:cxn>
                  <a:cxn ang="0">
                    <a:pos x="570" y="2"/>
                  </a:cxn>
                  <a:cxn ang="0">
                    <a:pos x="565" y="17"/>
                  </a:cxn>
                  <a:cxn ang="0">
                    <a:pos x="560" y="15"/>
                  </a:cxn>
                  <a:cxn ang="0">
                    <a:pos x="565" y="0"/>
                  </a:cxn>
                </a:cxnLst>
                <a:rect l="0" t="0" r="r" b="b"/>
                <a:pathLst>
                  <a:path w="570" h="412">
                    <a:moveTo>
                      <a:pt x="1" y="407"/>
                    </a:moveTo>
                    <a:lnTo>
                      <a:pt x="0" y="407"/>
                    </a:lnTo>
                    <a:lnTo>
                      <a:pt x="1" y="407"/>
                    </a:lnTo>
                    <a:close/>
                    <a:moveTo>
                      <a:pt x="11" y="406"/>
                    </a:moveTo>
                    <a:lnTo>
                      <a:pt x="12" y="412"/>
                    </a:lnTo>
                    <a:lnTo>
                      <a:pt x="0" y="412"/>
                    </a:lnTo>
                    <a:lnTo>
                      <a:pt x="1" y="407"/>
                    </a:lnTo>
                    <a:lnTo>
                      <a:pt x="11" y="406"/>
                    </a:lnTo>
                    <a:close/>
                    <a:moveTo>
                      <a:pt x="565" y="0"/>
                    </a:moveTo>
                    <a:lnTo>
                      <a:pt x="570" y="2"/>
                    </a:lnTo>
                    <a:lnTo>
                      <a:pt x="565" y="17"/>
                    </a:lnTo>
                    <a:lnTo>
                      <a:pt x="560" y="15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D7BC43"/>
              </a:solidFill>
              <a:ln w="0">
                <a:solidFill>
                  <a:srgbClr val="D7BC4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2002"/>
              <p:cNvSpPr>
                <a:spLocks noEditPoints="1"/>
              </p:cNvSpPr>
              <p:nvPr/>
            </p:nvSpPr>
            <p:spPr bwMode="auto">
              <a:xfrm>
                <a:off x="353" y="388"/>
                <a:ext cx="574" cy="415"/>
              </a:xfrm>
              <a:custGeom>
                <a:avLst/>
                <a:gdLst/>
                <a:ahLst/>
                <a:cxnLst>
                  <a:cxn ang="0">
                    <a:pos x="12" y="410"/>
                  </a:cxn>
                  <a:cxn ang="0">
                    <a:pos x="13" y="413"/>
                  </a:cxn>
                  <a:cxn ang="0">
                    <a:pos x="13" y="415"/>
                  </a:cxn>
                  <a:cxn ang="0">
                    <a:pos x="0" y="415"/>
                  </a:cxn>
                  <a:cxn ang="0">
                    <a:pos x="0" y="410"/>
                  </a:cxn>
                  <a:cxn ang="0">
                    <a:pos x="12" y="410"/>
                  </a:cxn>
                  <a:cxn ang="0">
                    <a:pos x="570" y="0"/>
                  </a:cxn>
                  <a:cxn ang="0">
                    <a:pos x="574" y="3"/>
                  </a:cxn>
                  <a:cxn ang="0">
                    <a:pos x="569" y="17"/>
                  </a:cxn>
                  <a:cxn ang="0">
                    <a:pos x="568" y="16"/>
                  </a:cxn>
                  <a:cxn ang="0">
                    <a:pos x="565" y="15"/>
                  </a:cxn>
                  <a:cxn ang="0">
                    <a:pos x="570" y="0"/>
                  </a:cxn>
                </a:cxnLst>
                <a:rect l="0" t="0" r="r" b="b"/>
                <a:pathLst>
                  <a:path w="574" h="415">
                    <a:moveTo>
                      <a:pt x="12" y="410"/>
                    </a:moveTo>
                    <a:lnTo>
                      <a:pt x="13" y="413"/>
                    </a:lnTo>
                    <a:lnTo>
                      <a:pt x="13" y="415"/>
                    </a:lnTo>
                    <a:lnTo>
                      <a:pt x="0" y="415"/>
                    </a:lnTo>
                    <a:lnTo>
                      <a:pt x="0" y="410"/>
                    </a:lnTo>
                    <a:lnTo>
                      <a:pt x="12" y="410"/>
                    </a:lnTo>
                    <a:close/>
                    <a:moveTo>
                      <a:pt x="570" y="0"/>
                    </a:moveTo>
                    <a:lnTo>
                      <a:pt x="574" y="3"/>
                    </a:lnTo>
                    <a:lnTo>
                      <a:pt x="569" y="17"/>
                    </a:lnTo>
                    <a:lnTo>
                      <a:pt x="568" y="16"/>
                    </a:lnTo>
                    <a:lnTo>
                      <a:pt x="565" y="15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D7BC42"/>
              </a:solidFill>
              <a:ln w="0">
                <a:solidFill>
                  <a:srgbClr val="D7BC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2003"/>
              <p:cNvSpPr>
                <a:spLocks noEditPoints="1"/>
              </p:cNvSpPr>
              <p:nvPr/>
            </p:nvSpPr>
            <p:spPr bwMode="auto">
              <a:xfrm>
                <a:off x="353" y="391"/>
                <a:ext cx="579" cy="418"/>
              </a:xfrm>
              <a:custGeom>
                <a:avLst/>
                <a:gdLst/>
                <a:ahLst/>
                <a:cxnLst>
                  <a:cxn ang="0">
                    <a:pos x="13" y="412"/>
                  </a:cxn>
                  <a:cxn ang="0">
                    <a:pos x="14" y="417"/>
                  </a:cxn>
                  <a:cxn ang="0">
                    <a:pos x="1" y="418"/>
                  </a:cxn>
                  <a:cxn ang="0">
                    <a:pos x="0" y="412"/>
                  </a:cxn>
                  <a:cxn ang="0">
                    <a:pos x="13" y="412"/>
                  </a:cxn>
                  <a:cxn ang="0">
                    <a:pos x="574" y="0"/>
                  </a:cxn>
                  <a:cxn ang="0">
                    <a:pos x="579" y="2"/>
                  </a:cxn>
                  <a:cxn ang="0">
                    <a:pos x="576" y="12"/>
                  </a:cxn>
                  <a:cxn ang="0">
                    <a:pos x="574" y="17"/>
                  </a:cxn>
                  <a:cxn ang="0">
                    <a:pos x="569" y="14"/>
                  </a:cxn>
                  <a:cxn ang="0">
                    <a:pos x="574" y="0"/>
                  </a:cxn>
                </a:cxnLst>
                <a:rect l="0" t="0" r="r" b="b"/>
                <a:pathLst>
                  <a:path w="579" h="418">
                    <a:moveTo>
                      <a:pt x="13" y="412"/>
                    </a:moveTo>
                    <a:lnTo>
                      <a:pt x="14" y="417"/>
                    </a:lnTo>
                    <a:lnTo>
                      <a:pt x="1" y="418"/>
                    </a:lnTo>
                    <a:lnTo>
                      <a:pt x="0" y="412"/>
                    </a:lnTo>
                    <a:lnTo>
                      <a:pt x="13" y="412"/>
                    </a:lnTo>
                    <a:close/>
                    <a:moveTo>
                      <a:pt x="574" y="0"/>
                    </a:moveTo>
                    <a:lnTo>
                      <a:pt x="579" y="2"/>
                    </a:lnTo>
                    <a:lnTo>
                      <a:pt x="576" y="12"/>
                    </a:lnTo>
                    <a:lnTo>
                      <a:pt x="574" y="17"/>
                    </a:lnTo>
                    <a:lnTo>
                      <a:pt x="569" y="14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D6BB40"/>
              </a:solidFill>
              <a:ln w="0">
                <a:solidFill>
                  <a:srgbClr val="D6BB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2004"/>
              <p:cNvSpPr>
                <a:spLocks noEditPoints="1"/>
              </p:cNvSpPr>
              <p:nvPr/>
            </p:nvSpPr>
            <p:spPr bwMode="auto">
              <a:xfrm>
                <a:off x="354" y="393"/>
                <a:ext cx="583" cy="421"/>
              </a:xfrm>
              <a:custGeom>
                <a:avLst/>
                <a:gdLst/>
                <a:ahLst/>
                <a:cxnLst>
                  <a:cxn ang="0">
                    <a:pos x="13" y="415"/>
                  </a:cxn>
                  <a:cxn ang="0">
                    <a:pos x="14" y="421"/>
                  </a:cxn>
                  <a:cxn ang="0">
                    <a:pos x="1" y="421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13" y="415"/>
                  </a:cxn>
                  <a:cxn ang="0">
                    <a:pos x="578" y="0"/>
                  </a:cxn>
                  <a:cxn ang="0">
                    <a:pos x="581" y="1"/>
                  </a:cxn>
                  <a:cxn ang="0">
                    <a:pos x="583" y="3"/>
                  </a:cxn>
                  <a:cxn ang="0">
                    <a:pos x="581" y="11"/>
                  </a:cxn>
                  <a:cxn ang="0">
                    <a:pos x="578" y="18"/>
                  </a:cxn>
                  <a:cxn ang="0">
                    <a:pos x="573" y="15"/>
                  </a:cxn>
                  <a:cxn ang="0">
                    <a:pos x="575" y="10"/>
                  </a:cxn>
                  <a:cxn ang="0">
                    <a:pos x="578" y="0"/>
                  </a:cxn>
                </a:cxnLst>
                <a:rect l="0" t="0" r="r" b="b"/>
                <a:pathLst>
                  <a:path w="583" h="421">
                    <a:moveTo>
                      <a:pt x="13" y="415"/>
                    </a:moveTo>
                    <a:lnTo>
                      <a:pt x="14" y="421"/>
                    </a:lnTo>
                    <a:lnTo>
                      <a:pt x="1" y="421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13" y="415"/>
                    </a:lnTo>
                    <a:close/>
                    <a:moveTo>
                      <a:pt x="578" y="0"/>
                    </a:moveTo>
                    <a:lnTo>
                      <a:pt x="581" y="1"/>
                    </a:lnTo>
                    <a:lnTo>
                      <a:pt x="583" y="3"/>
                    </a:lnTo>
                    <a:lnTo>
                      <a:pt x="581" y="11"/>
                    </a:lnTo>
                    <a:lnTo>
                      <a:pt x="578" y="18"/>
                    </a:lnTo>
                    <a:lnTo>
                      <a:pt x="573" y="15"/>
                    </a:lnTo>
                    <a:lnTo>
                      <a:pt x="575" y="1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2005"/>
              <p:cNvSpPr>
                <a:spLocks noEditPoints="1"/>
              </p:cNvSpPr>
              <p:nvPr/>
            </p:nvSpPr>
            <p:spPr bwMode="auto">
              <a:xfrm>
                <a:off x="355" y="396"/>
                <a:ext cx="588" cy="423"/>
              </a:xfrm>
              <a:custGeom>
                <a:avLst/>
                <a:gdLst/>
                <a:ahLst/>
                <a:cxnLst>
                  <a:cxn ang="0">
                    <a:pos x="13" y="418"/>
                  </a:cxn>
                  <a:cxn ang="0">
                    <a:pos x="14" y="423"/>
                  </a:cxn>
                  <a:cxn ang="0">
                    <a:pos x="2" y="423"/>
                  </a:cxn>
                  <a:cxn ang="0">
                    <a:pos x="2" y="423"/>
                  </a:cxn>
                  <a:cxn ang="0">
                    <a:pos x="1" y="423"/>
                  </a:cxn>
                  <a:cxn ang="0">
                    <a:pos x="0" y="418"/>
                  </a:cxn>
                  <a:cxn ang="0">
                    <a:pos x="13" y="418"/>
                  </a:cxn>
                  <a:cxn ang="0">
                    <a:pos x="582" y="0"/>
                  </a:cxn>
                  <a:cxn ang="0">
                    <a:pos x="588" y="3"/>
                  </a:cxn>
                  <a:cxn ang="0">
                    <a:pos x="585" y="11"/>
                  </a:cxn>
                  <a:cxn ang="0">
                    <a:pos x="582" y="18"/>
                  </a:cxn>
                  <a:cxn ang="0">
                    <a:pos x="577" y="15"/>
                  </a:cxn>
                  <a:cxn ang="0">
                    <a:pos x="580" y="8"/>
                  </a:cxn>
                  <a:cxn ang="0">
                    <a:pos x="582" y="0"/>
                  </a:cxn>
                </a:cxnLst>
                <a:rect l="0" t="0" r="r" b="b"/>
                <a:pathLst>
                  <a:path w="588" h="423">
                    <a:moveTo>
                      <a:pt x="13" y="418"/>
                    </a:moveTo>
                    <a:lnTo>
                      <a:pt x="14" y="423"/>
                    </a:lnTo>
                    <a:lnTo>
                      <a:pt x="2" y="423"/>
                    </a:lnTo>
                    <a:lnTo>
                      <a:pt x="2" y="423"/>
                    </a:lnTo>
                    <a:lnTo>
                      <a:pt x="1" y="423"/>
                    </a:lnTo>
                    <a:lnTo>
                      <a:pt x="0" y="418"/>
                    </a:lnTo>
                    <a:lnTo>
                      <a:pt x="13" y="418"/>
                    </a:lnTo>
                    <a:close/>
                    <a:moveTo>
                      <a:pt x="582" y="0"/>
                    </a:moveTo>
                    <a:lnTo>
                      <a:pt x="588" y="3"/>
                    </a:lnTo>
                    <a:lnTo>
                      <a:pt x="585" y="11"/>
                    </a:lnTo>
                    <a:lnTo>
                      <a:pt x="582" y="18"/>
                    </a:lnTo>
                    <a:lnTo>
                      <a:pt x="577" y="15"/>
                    </a:lnTo>
                    <a:lnTo>
                      <a:pt x="580" y="8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2006"/>
              <p:cNvSpPr>
                <a:spLocks noEditPoints="1"/>
              </p:cNvSpPr>
              <p:nvPr/>
            </p:nvSpPr>
            <p:spPr bwMode="auto">
              <a:xfrm>
                <a:off x="357" y="399"/>
                <a:ext cx="590" cy="426"/>
              </a:xfrm>
              <a:custGeom>
                <a:avLst/>
                <a:gdLst/>
                <a:ahLst/>
                <a:cxnLst>
                  <a:cxn ang="0">
                    <a:pos x="12" y="420"/>
                  </a:cxn>
                  <a:cxn ang="0">
                    <a:pos x="13" y="425"/>
                  </a:cxn>
                  <a:cxn ang="0">
                    <a:pos x="0" y="426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586" y="0"/>
                  </a:cxn>
                  <a:cxn ang="0">
                    <a:pos x="590" y="2"/>
                  </a:cxn>
                  <a:cxn ang="0">
                    <a:pos x="588" y="10"/>
                  </a:cxn>
                  <a:cxn ang="0">
                    <a:pos x="584" y="17"/>
                  </a:cxn>
                  <a:cxn ang="0">
                    <a:pos x="580" y="15"/>
                  </a:cxn>
                  <a:cxn ang="0">
                    <a:pos x="583" y="8"/>
                  </a:cxn>
                  <a:cxn ang="0">
                    <a:pos x="586" y="0"/>
                  </a:cxn>
                </a:cxnLst>
                <a:rect l="0" t="0" r="r" b="b"/>
                <a:pathLst>
                  <a:path w="590" h="426">
                    <a:moveTo>
                      <a:pt x="12" y="420"/>
                    </a:moveTo>
                    <a:lnTo>
                      <a:pt x="13" y="425"/>
                    </a:lnTo>
                    <a:lnTo>
                      <a:pt x="0" y="426"/>
                    </a:lnTo>
                    <a:lnTo>
                      <a:pt x="0" y="420"/>
                    </a:lnTo>
                    <a:lnTo>
                      <a:pt x="12" y="420"/>
                    </a:lnTo>
                    <a:close/>
                    <a:moveTo>
                      <a:pt x="586" y="0"/>
                    </a:moveTo>
                    <a:lnTo>
                      <a:pt x="590" y="2"/>
                    </a:lnTo>
                    <a:lnTo>
                      <a:pt x="588" y="10"/>
                    </a:lnTo>
                    <a:lnTo>
                      <a:pt x="584" y="17"/>
                    </a:lnTo>
                    <a:lnTo>
                      <a:pt x="580" y="15"/>
                    </a:lnTo>
                    <a:lnTo>
                      <a:pt x="583" y="8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2007"/>
              <p:cNvSpPr>
                <a:spLocks noEditPoints="1"/>
              </p:cNvSpPr>
              <p:nvPr/>
            </p:nvSpPr>
            <p:spPr bwMode="auto">
              <a:xfrm>
                <a:off x="357" y="401"/>
                <a:ext cx="595" cy="429"/>
              </a:xfrm>
              <a:custGeom>
                <a:avLst/>
                <a:gdLst/>
                <a:ahLst/>
                <a:cxnLst>
                  <a:cxn ang="0">
                    <a:pos x="13" y="423"/>
                  </a:cxn>
                  <a:cxn ang="0">
                    <a:pos x="14" y="428"/>
                  </a:cxn>
                  <a:cxn ang="0">
                    <a:pos x="14" y="429"/>
                  </a:cxn>
                  <a:cxn ang="0">
                    <a:pos x="1" y="429"/>
                  </a:cxn>
                  <a:cxn ang="0">
                    <a:pos x="0" y="427"/>
                  </a:cxn>
                  <a:cxn ang="0">
                    <a:pos x="0" y="424"/>
                  </a:cxn>
                  <a:cxn ang="0">
                    <a:pos x="13" y="423"/>
                  </a:cxn>
                  <a:cxn ang="0">
                    <a:pos x="590" y="0"/>
                  </a:cxn>
                  <a:cxn ang="0">
                    <a:pos x="595" y="3"/>
                  </a:cxn>
                  <a:cxn ang="0">
                    <a:pos x="593" y="9"/>
                  </a:cxn>
                  <a:cxn ang="0">
                    <a:pos x="589" y="18"/>
                  </a:cxn>
                  <a:cxn ang="0">
                    <a:pos x="584" y="15"/>
                  </a:cxn>
                  <a:cxn ang="0">
                    <a:pos x="588" y="8"/>
                  </a:cxn>
                  <a:cxn ang="0">
                    <a:pos x="590" y="0"/>
                  </a:cxn>
                </a:cxnLst>
                <a:rect l="0" t="0" r="r" b="b"/>
                <a:pathLst>
                  <a:path w="595" h="429">
                    <a:moveTo>
                      <a:pt x="13" y="423"/>
                    </a:moveTo>
                    <a:lnTo>
                      <a:pt x="14" y="428"/>
                    </a:lnTo>
                    <a:lnTo>
                      <a:pt x="14" y="429"/>
                    </a:lnTo>
                    <a:lnTo>
                      <a:pt x="1" y="429"/>
                    </a:lnTo>
                    <a:lnTo>
                      <a:pt x="0" y="427"/>
                    </a:lnTo>
                    <a:lnTo>
                      <a:pt x="0" y="424"/>
                    </a:lnTo>
                    <a:lnTo>
                      <a:pt x="13" y="423"/>
                    </a:lnTo>
                    <a:close/>
                    <a:moveTo>
                      <a:pt x="590" y="0"/>
                    </a:moveTo>
                    <a:lnTo>
                      <a:pt x="595" y="3"/>
                    </a:lnTo>
                    <a:lnTo>
                      <a:pt x="593" y="9"/>
                    </a:lnTo>
                    <a:lnTo>
                      <a:pt x="589" y="18"/>
                    </a:lnTo>
                    <a:lnTo>
                      <a:pt x="584" y="15"/>
                    </a:lnTo>
                    <a:lnTo>
                      <a:pt x="588" y="8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2008"/>
              <p:cNvSpPr>
                <a:spLocks noEditPoints="1"/>
              </p:cNvSpPr>
              <p:nvPr/>
            </p:nvSpPr>
            <p:spPr bwMode="auto">
              <a:xfrm>
                <a:off x="358" y="404"/>
                <a:ext cx="599" cy="432"/>
              </a:xfrm>
              <a:custGeom>
                <a:avLst/>
                <a:gdLst/>
                <a:ahLst/>
                <a:cxnLst>
                  <a:cxn ang="0">
                    <a:pos x="13" y="426"/>
                  </a:cxn>
                  <a:cxn ang="0">
                    <a:pos x="14" y="431"/>
                  </a:cxn>
                  <a:cxn ang="0">
                    <a:pos x="1" y="432"/>
                  </a:cxn>
                  <a:cxn ang="0">
                    <a:pos x="0" y="426"/>
                  </a:cxn>
                  <a:cxn ang="0">
                    <a:pos x="13" y="426"/>
                  </a:cxn>
                  <a:cxn ang="0">
                    <a:pos x="594" y="0"/>
                  </a:cxn>
                  <a:cxn ang="0">
                    <a:pos x="599" y="3"/>
                  </a:cxn>
                  <a:cxn ang="0">
                    <a:pos x="597" y="8"/>
                  </a:cxn>
                  <a:cxn ang="0">
                    <a:pos x="593" y="18"/>
                  </a:cxn>
                  <a:cxn ang="0">
                    <a:pos x="588" y="15"/>
                  </a:cxn>
                  <a:cxn ang="0">
                    <a:pos x="588" y="15"/>
                  </a:cxn>
                  <a:cxn ang="0">
                    <a:pos x="592" y="6"/>
                  </a:cxn>
                  <a:cxn ang="0">
                    <a:pos x="594" y="0"/>
                  </a:cxn>
                </a:cxnLst>
                <a:rect l="0" t="0" r="r" b="b"/>
                <a:pathLst>
                  <a:path w="599" h="432">
                    <a:moveTo>
                      <a:pt x="13" y="426"/>
                    </a:moveTo>
                    <a:lnTo>
                      <a:pt x="14" y="431"/>
                    </a:lnTo>
                    <a:lnTo>
                      <a:pt x="1" y="432"/>
                    </a:lnTo>
                    <a:lnTo>
                      <a:pt x="0" y="426"/>
                    </a:lnTo>
                    <a:lnTo>
                      <a:pt x="13" y="426"/>
                    </a:lnTo>
                    <a:close/>
                    <a:moveTo>
                      <a:pt x="594" y="0"/>
                    </a:moveTo>
                    <a:lnTo>
                      <a:pt x="599" y="3"/>
                    </a:lnTo>
                    <a:lnTo>
                      <a:pt x="597" y="8"/>
                    </a:lnTo>
                    <a:lnTo>
                      <a:pt x="593" y="18"/>
                    </a:lnTo>
                    <a:lnTo>
                      <a:pt x="588" y="15"/>
                    </a:lnTo>
                    <a:lnTo>
                      <a:pt x="588" y="15"/>
                    </a:lnTo>
                    <a:lnTo>
                      <a:pt x="592" y="6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2009"/>
              <p:cNvSpPr>
                <a:spLocks noEditPoints="1"/>
              </p:cNvSpPr>
              <p:nvPr/>
            </p:nvSpPr>
            <p:spPr bwMode="auto">
              <a:xfrm>
                <a:off x="359" y="407"/>
                <a:ext cx="602" cy="434"/>
              </a:xfrm>
              <a:custGeom>
                <a:avLst/>
                <a:gdLst/>
                <a:ahLst/>
                <a:cxnLst>
                  <a:cxn ang="0">
                    <a:pos x="13" y="428"/>
                  </a:cxn>
                  <a:cxn ang="0">
                    <a:pos x="15" y="434"/>
                  </a:cxn>
                  <a:cxn ang="0">
                    <a:pos x="1" y="434"/>
                  </a:cxn>
                  <a:cxn ang="0">
                    <a:pos x="0" y="431"/>
                  </a:cxn>
                  <a:cxn ang="0">
                    <a:pos x="0" y="429"/>
                  </a:cxn>
                  <a:cxn ang="0">
                    <a:pos x="13" y="428"/>
                  </a:cxn>
                  <a:cxn ang="0">
                    <a:pos x="598" y="0"/>
                  </a:cxn>
                  <a:cxn ang="0">
                    <a:pos x="602" y="3"/>
                  </a:cxn>
                  <a:cxn ang="0">
                    <a:pos x="602" y="3"/>
                  </a:cxn>
                  <a:cxn ang="0">
                    <a:pos x="601" y="7"/>
                  </a:cxn>
                  <a:cxn ang="0">
                    <a:pos x="596" y="18"/>
                  </a:cxn>
                  <a:cxn ang="0">
                    <a:pos x="592" y="15"/>
                  </a:cxn>
                  <a:cxn ang="0">
                    <a:pos x="596" y="5"/>
                  </a:cxn>
                  <a:cxn ang="0">
                    <a:pos x="598" y="0"/>
                  </a:cxn>
                </a:cxnLst>
                <a:rect l="0" t="0" r="r" b="b"/>
                <a:pathLst>
                  <a:path w="602" h="434">
                    <a:moveTo>
                      <a:pt x="13" y="428"/>
                    </a:moveTo>
                    <a:lnTo>
                      <a:pt x="15" y="434"/>
                    </a:lnTo>
                    <a:lnTo>
                      <a:pt x="1" y="434"/>
                    </a:lnTo>
                    <a:lnTo>
                      <a:pt x="0" y="431"/>
                    </a:lnTo>
                    <a:lnTo>
                      <a:pt x="0" y="429"/>
                    </a:lnTo>
                    <a:lnTo>
                      <a:pt x="13" y="428"/>
                    </a:lnTo>
                    <a:close/>
                    <a:moveTo>
                      <a:pt x="598" y="0"/>
                    </a:moveTo>
                    <a:lnTo>
                      <a:pt x="602" y="3"/>
                    </a:lnTo>
                    <a:lnTo>
                      <a:pt x="602" y="3"/>
                    </a:lnTo>
                    <a:lnTo>
                      <a:pt x="601" y="7"/>
                    </a:lnTo>
                    <a:lnTo>
                      <a:pt x="596" y="18"/>
                    </a:lnTo>
                    <a:lnTo>
                      <a:pt x="592" y="15"/>
                    </a:lnTo>
                    <a:lnTo>
                      <a:pt x="596" y="5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2010"/>
              <p:cNvSpPr>
                <a:spLocks noEditPoints="1"/>
              </p:cNvSpPr>
              <p:nvPr/>
            </p:nvSpPr>
            <p:spPr bwMode="auto">
              <a:xfrm>
                <a:off x="360" y="410"/>
                <a:ext cx="605" cy="437"/>
              </a:xfrm>
              <a:custGeom>
                <a:avLst/>
                <a:gdLst/>
                <a:ahLst/>
                <a:cxnLst>
                  <a:cxn ang="0">
                    <a:pos x="14" y="431"/>
                  </a:cxn>
                  <a:cxn ang="0">
                    <a:pos x="15" y="436"/>
                  </a:cxn>
                  <a:cxn ang="0">
                    <a:pos x="2" y="437"/>
                  </a:cxn>
                  <a:cxn ang="0">
                    <a:pos x="0" y="431"/>
                  </a:cxn>
                  <a:cxn ang="0">
                    <a:pos x="14" y="431"/>
                  </a:cxn>
                  <a:cxn ang="0">
                    <a:pos x="601" y="0"/>
                  </a:cxn>
                  <a:cxn ang="0">
                    <a:pos x="604" y="3"/>
                  </a:cxn>
                  <a:cxn ang="0">
                    <a:pos x="605" y="3"/>
                  </a:cxn>
                  <a:cxn ang="0">
                    <a:pos x="605" y="4"/>
                  </a:cxn>
                  <a:cxn ang="0">
                    <a:pos x="605" y="5"/>
                  </a:cxn>
                  <a:cxn ang="0">
                    <a:pos x="605" y="6"/>
                  </a:cxn>
                  <a:cxn ang="0">
                    <a:pos x="600" y="18"/>
                  </a:cxn>
                  <a:cxn ang="0">
                    <a:pos x="595" y="15"/>
                  </a:cxn>
                  <a:cxn ang="0">
                    <a:pos x="600" y="4"/>
                  </a:cxn>
                  <a:cxn ang="0">
                    <a:pos x="601" y="0"/>
                  </a:cxn>
                </a:cxnLst>
                <a:rect l="0" t="0" r="r" b="b"/>
                <a:pathLst>
                  <a:path w="605" h="437">
                    <a:moveTo>
                      <a:pt x="14" y="431"/>
                    </a:moveTo>
                    <a:lnTo>
                      <a:pt x="15" y="436"/>
                    </a:lnTo>
                    <a:lnTo>
                      <a:pt x="2" y="437"/>
                    </a:lnTo>
                    <a:lnTo>
                      <a:pt x="0" y="431"/>
                    </a:lnTo>
                    <a:lnTo>
                      <a:pt x="14" y="431"/>
                    </a:lnTo>
                    <a:close/>
                    <a:moveTo>
                      <a:pt x="601" y="0"/>
                    </a:moveTo>
                    <a:lnTo>
                      <a:pt x="604" y="3"/>
                    </a:lnTo>
                    <a:lnTo>
                      <a:pt x="605" y="3"/>
                    </a:lnTo>
                    <a:lnTo>
                      <a:pt x="605" y="4"/>
                    </a:lnTo>
                    <a:lnTo>
                      <a:pt x="605" y="5"/>
                    </a:lnTo>
                    <a:lnTo>
                      <a:pt x="605" y="6"/>
                    </a:lnTo>
                    <a:lnTo>
                      <a:pt x="600" y="18"/>
                    </a:lnTo>
                    <a:lnTo>
                      <a:pt x="595" y="15"/>
                    </a:lnTo>
                    <a:lnTo>
                      <a:pt x="600" y="4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2011"/>
              <p:cNvSpPr>
                <a:spLocks noEditPoints="1"/>
              </p:cNvSpPr>
              <p:nvPr/>
            </p:nvSpPr>
            <p:spPr bwMode="auto">
              <a:xfrm>
                <a:off x="360" y="415"/>
                <a:ext cx="610" cy="437"/>
              </a:xfrm>
              <a:custGeom>
                <a:avLst/>
                <a:gdLst/>
                <a:ahLst/>
                <a:cxnLst>
                  <a:cxn ang="0">
                    <a:pos x="15" y="431"/>
                  </a:cxn>
                  <a:cxn ang="0">
                    <a:pos x="17" y="437"/>
                  </a:cxn>
                  <a:cxn ang="0">
                    <a:pos x="0" y="437"/>
                  </a:cxn>
                  <a:cxn ang="0">
                    <a:pos x="0" y="436"/>
                  </a:cxn>
                  <a:cxn ang="0">
                    <a:pos x="3" y="434"/>
                  </a:cxn>
                  <a:cxn ang="0">
                    <a:pos x="2" y="432"/>
                  </a:cxn>
                  <a:cxn ang="0">
                    <a:pos x="15" y="431"/>
                  </a:cxn>
                  <a:cxn ang="0">
                    <a:pos x="605" y="0"/>
                  </a:cxn>
                  <a:cxn ang="0">
                    <a:pos x="606" y="0"/>
                  </a:cxn>
                  <a:cxn ang="0">
                    <a:pos x="606" y="0"/>
                  </a:cxn>
                  <a:cxn ang="0">
                    <a:pos x="607" y="0"/>
                  </a:cxn>
                  <a:cxn ang="0">
                    <a:pos x="610" y="2"/>
                  </a:cxn>
                  <a:cxn ang="0">
                    <a:pos x="610" y="3"/>
                  </a:cxn>
                  <a:cxn ang="0">
                    <a:pos x="605" y="16"/>
                  </a:cxn>
                  <a:cxn ang="0">
                    <a:pos x="600" y="13"/>
                  </a:cxn>
                  <a:cxn ang="0">
                    <a:pos x="605" y="1"/>
                  </a:cxn>
                  <a:cxn ang="0">
                    <a:pos x="605" y="0"/>
                  </a:cxn>
                </a:cxnLst>
                <a:rect l="0" t="0" r="r" b="b"/>
                <a:pathLst>
                  <a:path w="610" h="437">
                    <a:moveTo>
                      <a:pt x="15" y="431"/>
                    </a:moveTo>
                    <a:lnTo>
                      <a:pt x="17" y="437"/>
                    </a:lnTo>
                    <a:lnTo>
                      <a:pt x="0" y="437"/>
                    </a:lnTo>
                    <a:lnTo>
                      <a:pt x="0" y="436"/>
                    </a:lnTo>
                    <a:lnTo>
                      <a:pt x="3" y="434"/>
                    </a:lnTo>
                    <a:lnTo>
                      <a:pt x="2" y="432"/>
                    </a:lnTo>
                    <a:lnTo>
                      <a:pt x="15" y="431"/>
                    </a:lnTo>
                    <a:close/>
                    <a:moveTo>
                      <a:pt x="605" y="0"/>
                    </a:moveTo>
                    <a:lnTo>
                      <a:pt x="606" y="0"/>
                    </a:lnTo>
                    <a:lnTo>
                      <a:pt x="606" y="0"/>
                    </a:lnTo>
                    <a:lnTo>
                      <a:pt x="607" y="0"/>
                    </a:lnTo>
                    <a:lnTo>
                      <a:pt x="610" y="2"/>
                    </a:lnTo>
                    <a:lnTo>
                      <a:pt x="610" y="3"/>
                    </a:lnTo>
                    <a:lnTo>
                      <a:pt x="605" y="16"/>
                    </a:lnTo>
                    <a:lnTo>
                      <a:pt x="600" y="13"/>
                    </a:lnTo>
                    <a:lnTo>
                      <a:pt x="605" y="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2012"/>
              <p:cNvSpPr>
                <a:spLocks noEditPoints="1"/>
              </p:cNvSpPr>
              <p:nvPr/>
            </p:nvSpPr>
            <p:spPr bwMode="auto">
              <a:xfrm>
                <a:off x="360" y="417"/>
                <a:ext cx="615" cy="440"/>
              </a:xfrm>
              <a:custGeom>
                <a:avLst/>
                <a:gdLst/>
                <a:ahLst/>
                <a:cxnLst>
                  <a:cxn ang="0">
                    <a:pos x="17" y="435"/>
                  </a:cxn>
                  <a:cxn ang="0">
                    <a:pos x="18" y="438"/>
                  </a:cxn>
                  <a:cxn ang="0">
                    <a:pos x="18" y="440"/>
                  </a:cxn>
                  <a:cxn ang="0">
                    <a:pos x="18" y="440"/>
                  </a:cxn>
                  <a:cxn ang="0">
                    <a:pos x="2" y="440"/>
                  </a:cxn>
                  <a:cxn ang="0">
                    <a:pos x="0" y="435"/>
                  </a:cxn>
                  <a:cxn ang="0">
                    <a:pos x="17" y="435"/>
                  </a:cxn>
                  <a:cxn ang="0">
                    <a:pos x="610" y="0"/>
                  </a:cxn>
                  <a:cxn ang="0">
                    <a:pos x="613" y="2"/>
                  </a:cxn>
                  <a:cxn ang="0">
                    <a:pos x="615" y="4"/>
                  </a:cxn>
                  <a:cxn ang="0">
                    <a:pos x="609" y="17"/>
                  </a:cxn>
                  <a:cxn ang="0">
                    <a:pos x="605" y="14"/>
                  </a:cxn>
                  <a:cxn ang="0">
                    <a:pos x="610" y="1"/>
                  </a:cxn>
                  <a:cxn ang="0">
                    <a:pos x="610" y="0"/>
                  </a:cxn>
                </a:cxnLst>
                <a:rect l="0" t="0" r="r" b="b"/>
                <a:pathLst>
                  <a:path w="615" h="440">
                    <a:moveTo>
                      <a:pt x="17" y="435"/>
                    </a:moveTo>
                    <a:lnTo>
                      <a:pt x="18" y="438"/>
                    </a:lnTo>
                    <a:lnTo>
                      <a:pt x="18" y="440"/>
                    </a:lnTo>
                    <a:lnTo>
                      <a:pt x="18" y="440"/>
                    </a:lnTo>
                    <a:lnTo>
                      <a:pt x="2" y="440"/>
                    </a:lnTo>
                    <a:lnTo>
                      <a:pt x="0" y="435"/>
                    </a:lnTo>
                    <a:lnTo>
                      <a:pt x="17" y="435"/>
                    </a:lnTo>
                    <a:close/>
                    <a:moveTo>
                      <a:pt x="610" y="0"/>
                    </a:moveTo>
                    <a:lnTo>
                      <a:pt x="613" y="2"/>
                    </a:lnTo>
                    <a:lnTo>
                      <a:pt x="615" y="4"/>
                    </a:lnTo>
                    <a:lnTo>
                      <a:pt x="609" y="17"/>
                    </a:lnTo>
                    <a:lnTo>
                      <a:pt x="605" y="14"/>
                    </a:lnTo>
                    <a:lnTo>
                      <a:pt x="610" y="1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2013"/>
              <p:cNvSpPr>
                <a:spLocks noEditPoints="1"/>
              </p:cNvSpPr>
              <p:nvPr/>
            </p:nvSpPr>
            <p:spPr bwMode="auto">
              <a:xfrm>
                <a:off x="362" y="421"/>
                <a:ext cx="617" cy="442"/>
              </a:xfrm>
              <a:custGeom>
                <a:avLst/>
                <a:gdLst/>
                <a:ahLst/>
                <a:cxnLst>
                  <a:cxn ang="0">
                    <a:pos x="16" y="436"/>
                  </a:cxn>
                  <a:cxn ang="0">
                    <a:pos x="18" y="441"/>
                  </a:cxn>
                  <a:cxn ang="0">
                    <a:pos x="15" y="441"/>
                  </a:cxn>
                  <a:cxn ang="0">
                    <a:pos x="1" y="442"/>
                  </a:cxn>
                  <a:cxn ang="0">
                    <a:pos x="0" y="436"/>
                  </a:cxn>
                  <a:cxn ang="0">
                    <a:pos x="16" y="436"/>
                  </a:cxn>
                  <a:cxn ang="0">
                    <a:pos x="16" y="436"/>
                  </a:cxn>
                  <a:cxn ang="0">
                    <a:pos x="613" y="0"/>
                  </a:cxn>
                  <a:cxn ang="0">
                    <a:pos x="617" y="4"/>
                  </a:cxn>
                  <a:cxn ang="0">
                    <a:pos x="611" y="17"/>
                  </a:cxn>
                  <a:cxn ang="0">
                    <a:pos x="609" y="15"/>
                  </a:cxn>
                  <a:cxn ang="0">
                    <a:pos x="607" y="13"/>
                  </a:cxn>
                  <a:cxn ang="0">
                    <a:pos x="613" y="0"/>
                  </a:cxn>
                </a:cxnLst>
                <a:rect l="0" t="0" r="r" b="b"/>
                <a:pathLst>
                  <a:path w="617" h="442">
                    <a:moveTo>
                      <a:pt x="16" y="436"/>
                    </a:moveTo>
                    <a:lnTo>
                      <a:pt x="18" y="441"/>
                    </a:lnTo>
                    <a:lnTo>
                      <a:pt x="15" y="441"/>
                    </a:lnTo>
                    <a:lnTo>
                      <a:pt x="1" y="442"/>
                    </a:lnTo>
                    <a:lnTo>
                      <a:pt x="0" y="436"/>
                    </a:lnTo>
                    <a:lnTo>
                      <a:pt x="16" y="436"/>
                    </a:lnTo>
                    <a:lnTo>
                      <a:pt x="16" y="436"/>
                    </a:lnTo>
                    <a:close/>
                    <a:moveTo>
                      <a:pt x="613" y="0"/>
                    </a:moveTo>
                    <a:lnTo>
                      <a:pt x="617" y="4"/>
                    </a:lnTo>
                    <a:lnTo>
                      <a:pt x="611" y="17"/>
                    </a:lnTo>
                    <a:lnTo>
                      <a:pt x="609" y="15"/>
                    </a:lnTo>
                    <a:lnTo>
                      <a:pt x="607" y="1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2014"/>
              <p:cNvSpPr>
                <a:spLocks noEditPoints="1"/>
              </p:cNvSpPr>
              <p:nvPr/>
            </p:nvSpPr>
            <p:spPr bwMode="auto">
              <a:xfrm>
                <a:off x="363" y="425"/>
                <a:ext cx="620" cy="443"/>
              </a:xfrm>
              <a:custGeom>
                <a:avLst/>
                <a:gdLst/>
                <a:ahLst/>
                <a:cxnLst>
                  <a:cxn ang="0">
                    <a:pos x="17" y="437"/>
                  </a:cxn>
                  <a:cxn ang="0">
                    <a:pos x="19" y="442"/>
                  </a:cxn>
                  <a:cxn ang="0">
                    <a:pos x="14" y="443"/>
                  </a:cxn>
                  <a:cxn ang="0">
                    <a:pos x="2" y="443"/>
                  </a:cxn>
                  <a:cxn ang="0">
                    <a:pos x="0" y="438"/>
                  </a:cxn>
                  <a:cxn ang="0">
                    <a:pos x="14" y="437"/>
                  </a:cxn>
                  <a:cxn ang="0">
                    <a:pos x="17" y="437"/>
                  </a:cxn>
                  <a:cxn ang="0">
                    <a:pos x="616" y="0"/>
                  </a:cxn>
                  <a:cxn ang="0">
                    <a:pos x="617" y="1"/>
                  </a:cxn>
                  <a:cxn ang="0">
                    <a:pos x="620" y="4"/>
                  </a:cxn>
                  <a:cxn ang="0">
                    <a:pos x="615" y="17"/>
                  </a:cxn>
                  <a:cxn ang="0">
                    <a:pos x="610" y="13"/>
                  </a:cxn>
                  <a:cxn ang="0">
                    <a:pos x="616" y="0"/>
                  </a:cxn>
                </a:cxnLst>
                <a:rect l="0" t="0" r="r" b="b"/>
                <a:pathLst>
                  <a:path w="620" h="443">
                    <a:moveTo>
                      <a:pt x="17" y="437"/>
                    </a:moveTo>
                    <a:lnTo>
                      <a:pt x="19" y="442"/>
                    </a:lnTo>
                    <a:lnTo>
                      <a:pt x="14" y="443"/>
                    </a:lnTo>
                    <a:lnTo>
                      <a:pt x="2" y="443"/>
                    </a:lnTo>
                    <a:lnTo>
                      <a:pt x="0" y="438"/>
                    </a:lnTo>
                    <a:lnTo>
                      <a:pt x="14" y="437"/>
                    </a:lnTo>
                    <a:lnTo>
                      <a:pt x="17" y="437"/>
                    </a:lnTo>
                    <a:close/>
                    <a:moveTo>
                      <a:pt x="616" y="0"/>
                    </a:moveTo>
                    <a:lnTo>
                      <a:pt x="617" y="1"/>
                    </a:lnTo>
                    <a:lnTo>
                      <a:pt x="620" y="4"/>
                    </a:lnTo>
                    <a:lnTo>
                      <a:pt x="615" y="17"/>
                    </a:lnTo>
                    <a:lnTo>
                      <a:pt x="610" y="13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2015"/>
              <p:cNvSpPr>
                <a:spLocks noEditPoints="1"/>
              </p:cNvSpPr>
              <p:nvPr/>
            </p:nvSpPr>
            <p:spPr bwMode="auto">
              <a:xfrm>
                <a:off x="365" y="429"/>
                <a:ext cx="624" cy="444"/>
              </a:xfrm>
              <a:custGeom>
                <a:avLst/>
                <a:gdLst/>
                <a:ahLst/>
                <a:cxnLst>
                  <a:cxn ang="0">
                    <a:pos x="17" y="438"/>
                  </a:cxn>
                  <a:cxn ang="0">
                    <a:pos x="19" y="444"/>
                  </a:cxn>
                  <a:cxn ang="0">
                    <a:pos x="12" y="444"/>
                  </a:cxn>
                  <a:cxn ang="0">
                    <a:pos x="6" y="444"/>
                  </a:cxn>
                  <a:cxn ang="0">
                    <a:pos x="1" y="441"/>
                  </a:cxn>
                  <a:cxn ang="0">
                    <a:pos x="0" y="439"/>
                  </a:cxn>
                  <a:cxn ang="0">
                    <a:pos x="12" y="439"/>
                  </a:cxn>
                  <a:cxn ang="0">
                    <a:pos x="17" y="438"/>
                  </a:cxn>
                  <a:cxn ang="0">
                    <a:pos x="623" y="0"/>
                  </a:cxn>
                  <a:cxn ang="0">
                    <a:pos x="624" y="1"/>
                  </a:cxn>
                  <a:cxn ang="0">
                    <a:pos x="623" y="4"/>
                  </a:cxn>
                  <a:cxn ang="0">
                    <a:pos x="620" y="2"/>
                  </a:cxn>
                  <a:cxn ang="0">
                    <a:pos x="622" y="1"/>
                  </a:cxn>
                  <a:cxn ang="0">
                    <a:pos x="623" y="0"/>
                  </a:cxn>
                  <a:cxn ang="0">
                    <a:pos x="618" y="0"/>
                  </a:cxn>
                  <a:cxn ang="0">
                    <a:pos x="622" y="4"/>
                  </a:cxn>
                  <a:cxn ang="0">
                    <a:pos x="622" y="4"/>
                  </a:cxn>
                  <a:cxn ang="0">
                    <a:pos x="618" y="16"/>
                  </a:cxn>
                  <a:cxn ang="0">
                    <a:pos x="613" y="13"/>
                  </a:cxn>
                  <a:cxn ang="0">
                    <a:pos x="618" y="0"/>
                  </a:cxn>
                </a:cxnLst>
                <a:rect l="0" t="0" r="r" b="b"/>
                <a:pathLst>
                  <a:path w="624" h="444">
                    <a:moveTo>
                      <a:pt x="17" y="438"/>
                    </a:moveTo>
                    <a:lnTo>
                      <a:pt x="19" y="444"/>
                    </a:lnTo>
                    <a:lnTo>
                      <a:pt x="12" y="444"/>
                    </a:lnTo>
                    <a:lnTo>
                      <a:pt x="6" y="444"/>
                    </a:lnTo>
                    <a:lnTo>
                      <a:pt x="1" y="441"/>
                    </a:lnTo>
                    <a:lnTo>
                      <a:pt x="0" y="439"/>
                    </a:lnTo>
                    <a:lnTo>
                      <a:pt x="12" y="439"/>
                    </a:lnTo>
                    <a:lnTo>
                      <a:pt x="17" y="438"/>
                    </a:lnTo>
                    <a:close/>
                    <a:moveTo>
                      <a:pt x="623" y="0"/>
                    </a:moveTo>
                    <a:lnTo>
                      <a:pt x="624" y="1"/>
                    </a:lnTo>
                    <a:lnTo>
                      <a:pt x="623" y="4"/>
                    </a:lnTo>
                    <a:lnTo>
                      <a:pt x="620" y="2"/>
                    </a:lnTo>
                    <a:lnTo>
                      <a:pt x="622" y="1"/>
                    </a:lnTo>
                    <a:lnTo>
                      <a:pt x="623" y="0"/>
                    </a:lnTo>
                    <a:close/>
                    <a:moveTo>
                      <a:pt x="618" y="0"/>
                    </a:moveTo>
                    <a:lnTo>
                      <a:pt x="622" y="4"/>
                    </a:lnTo>
                    <a:lnTo>
                      <a:pt x="622" y="4"/>
                    </a:lnTo>
                    <a:lnTo>
                      <a:pt x="618" y="16"/>
                    </a:lnTo>
                    <a:lnTo>
                      <a:pt x="613" y="13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2016"/>
              <p:cNvSpPr>
                <a:spLocks noEditPoints="1"/>
              </p:cNvSpPr>
              <p:nvPr/>
            </p:nvSpPr>
            <p:spPr bwMode="auto">
              <a:xfrm>
                <a:off x="371" y="430"/>
                <a:ext cx="622" cy="448"/>
              </a:xfrm>
              <a:custGeom>
                <a:avLst/>
                <a:gdLst/>
                <a:ahLst/>
                <a:cxnLst>
                  <a:cxn ang="0">
                    <a:pos x="13" y="443"/>
                  </a:cxn>
                  <a:cxn ang="0">
                    <a:pos x="14" y="448"/>
                  </a:cxn>
                  <a:cxn ang="0">
                    <a:pos x="10" y="448"/>
                  </a:cxn>
                  <a:cxn ang="0">
                    <a:pos x="0" y="443"/>
                  </a:cxn>
                  <a:cxn ang="0">
                    <a:pos x="6" y="443"/>
                  </a:cxn>
                  <a:cxn ang="0">
                    <a:pos x="13" y="443"/>
                  </a:cxn>
                  <a:cxn ang="0">
                    <a:pos x="618" y="0"/>
                  </a:cxn>
                  <a:cxn ang="0">
                    <a:pos x="622" y="4"/>
                  </a:cxn>
                  <a:cxn ang="0">
                    <a:pos x="616" y="18"/>
                  </a:cxn>
                  <a:cxn ang="0">
                    <a:pos x="612" y="15"/>
                  </a:cxn>
                  <a:cxn ang="0">
                    <a:pos x="616" y="3"/>
                  </a:cxn>
                  <a:cxn ang="0">
                    <a:pos x="617" y="3"/>
                  </a:cxn>
                  <a:cxn ang="0">
                    <a:pos x="617" y="3"/>
                  </a:cxn>
                  <a:cxn ang="0">
                    <a:pos x="618" y="0"/>
                  </a:cxn>
                </a:cxnLst>
                <a:rect l="0" t="0" r="r" b="b"/>
                <a:pathLst>
                  <a:path w="622" h="448">
                    <a:moveTo>
                      <a:pt x="13" y="443"/>
                    </a:moveTo>
                    <a:lnTo>
                      <a:pt x="14" y="448"/>
                    </a:lnTo>
                    <a:lnTo>
                      <a:pt x="10" y="448"/>
                    </a:lnTo>
                    <a:lnTo>
                      <a:pt x="0" y="443"/>
                    </a:lnTo>
                    <a:lnTo>
                      <a:pt x="6" y="443"/>
                    </a:lnTo>
                    <a:lnTo>
                      <a:pt x="13" y="443"/>
                    </a:lnTo>
                    <a:close/>
                    <a:moveTo>
                      <a:pt x="618" y="0"/>
                    </a:moveTo>
                    <a:lnTo>
                      <a:pt x="622" y="4"/>
                    </a:lnTo>
                    <a:lnTo>
                      <a:pt x="616" y="18"/>
                    </a:lnTo>
                    <a:lnTo>
                      <a:pt x="612" y="15"/>
                    </a:lnTo>
                    <a:lnTo>
                      <a:pt x="616" y="3"/>
                    </a:lnTo>
                    <a:lnTo>
                      <a:pt x="617" y="3"/>
                    </a:lnTo>
                    <a:lnTo>
                      <a:pt x="617" y="3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2017"/>
              <p:cNvSpPr>
                <a:spLocks noEditPoints="1"/>
              </p:cNvSpPr>
              <p:nvPr/>
            </p:nvSpPr>
            <p:spPr bwMode="auto">
              <a:xfrm>
                <a:off x="381" y="434"/>
                <a:ext cx="617" cy="448"/>
              </a:xfrm>
              <a:custGeom>
                <a:avLst/>
                <a:gdLst/>
                <a:ahLst/>
                <a:cxnLst>
                  <a:cxn ang="0">
                    <a:pos x="4" y="444"/>
                  </a:cxn>
                  <a:cxn ang="0">
                    <a:pos x="6" y="448"/>
                  </a:cxn>
                  <a:cxn ang="0">
                    <a:pos x="0" y="444"/>
                  </a:cxn>
                  <a:cxn ang="0">
                    <a:pos x="4" y="444"/>
                  </a:cxn>
                  <a:cxn ang="0">
                    <a:pos x="612" y="0"/>
                  </a:cxn>
                  <a:cxn ang="0">
                    <a:pos x="617" y="3"/>
                  </a:cxn>
                  <a:cxn ang="0">
                    <a:pos x="610" y="18"/>
                  </a:cxn>
                  <a:cxn ang="0">
                    <a:pos x="606" y="14"/>
                  </a:cxn>
                  <a:cxn ang="0">
                    <a:pos x="612" y="0"/>
                  </a:cxn>
                </a:cxnLst>
                <a:rect l="0" t="0" r="r" b="b"/>
                <a:pathLst>
                  <a:path w="617" h="448">
                    <a:moveTo>
                      <a:pt x="4" y="444"/>
                    </a:moveTo>
                    <a:lnTo>
                      <a:pt x="6" y="448"/>
                    </a:lnTo>
                    <a:lnTo>
                      <a:pt x="0" y="444"/>
                    </a:lnTo>
                    <a:lnTo>
                      <a:pt x="4" y="444"/>
                    </a:lnTo>
                    <a:close/>
                    <a:moveTo>
                      <a:pt x="612" y="0"/>
                    </a:moveTo>
                    <a:lnTo>
                      <a:pt x="617" y="3"/>
                    </a:lnTo>
                    <a:lnTo>
                      <a:pt x="610" y="18"/>
                    </a:lnTo>
                    <a:lnTo>
                      <a:pt x="606" y="14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2018"/>
              <p:cNvSpPr>
                <a:spLocks/>
              </p:cNvSpPr>
              <p:nvPr/>
            </p:nvSpPr>
            <p:spPr bwMode="auto">
              <a:xfrm>
                <a:off x="991" y="437"/>
                <a:ext cx="11" cy="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3"/>
                  </a:cxn>
                  <a:cxn ang="0">
                    <a:pos x="5" y="18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11" h="18">
                    <a:moveTo>
                      <a:pt x="7" y="0"/>
                    </a:moveTo>
                    <a:lnTo>
                      <a:pt x="11" y="3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4B733"/>
              </a:solidFill>
              <a:ln w="0">
                <a:solidFill>
                  <a:srgbClr val="D4B7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2019"/>
              <p:cNvSpPr>
                <a:spLocks/>
              </p:cNvSpPr>
              <p:nvPr/>
            </p:nvSpPr>
            <p:spPr bwMode="auto">
              <a:xfrm>
                <a:off x="996" y="440"/>
                <a:ext cx="10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5"/>
                  </a:cxn>
                  <a:cxn ang="0">
                    <a:pos x="4" y="20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lnTo>
                      <a:pt x="10" y="5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B631"/>
              </a:solidFill>
              <a:ln w="0">
                <a:solidFill>
                  <a:srgbClr val="D3B6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2020"/>
              <p:cNvSpPr>
                <a:spLocks/>
              </p:cNvSpPr>
              <p:nvPr/>
            </p:nvSpPr>
            <p:spPr bwMode="auto">
              <a:xfrm>
                <a:off x="1000" y="445"/>
                <a:ext cx="11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7" y="0"/>
                    </a:lnTo>
                    <a:lnTo>
                      <a:pt x="11" y="3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B630"/>
              </a:solidFill>
              <a:ln w="0">
                <a:solidFill>
                  <a:srgbClr val="D3B63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2021"/>
              <p:cNvSpPr>
                <a:spLocks/>
              </p:cNvSpPr>
              <p:nvPr/>
            </p:nvSpPr>
            <p:spPr bwMode="auto">
              <a:xfrm>
                <a:off x="1004" y="448"/>
                <a:ext cx="11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5" y="20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lnTo>
                      <a:pt x="11" y="4"/>
                    </a:lnTo>
                    <a:lnTo>
                      <a:pt x="5" y="20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3B630"/>
              </a:solidFill>
              <a:ln w="0">
                <a:solidFill>
                  <a:srgbClr val="D3B63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2022"/>
              <p:cNvSpPr>
                <a:spLocks/>
              </p:cNvSpPr>
              <p:nvPr/>
            </p:nvSpPr>
            <p:spPr bwMode="auto">
              <a:xfrm>
                <a:off x="1009" y="452"/>
                <a:ext cx="10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4"/>
                  </a:cxn>
                  <a:cxn ang="0">
                    <a:pos x="4" y="18"/>
                  </a:cxn>
                  <a:cxn ang="0">
                    <a:pos x="4" y="19"/>
                  </a:cxn>
                  <a:cxn ang="0">
                    <a:pos x="0" y="16"/>
                  </a:cxn>
                  <a:cxn ang="0">
                    <a:pos x="6" y="0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4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0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3B52F"/>
              </a:solidFill>
              <a:ln w="0">
                <a:solidFill>
                  <a:srgbClr val="D3B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2023"/>
              <p:cNvSpPr>
                <a:spLocks/>
              </p:cNvSpPr>
              <p:nvPr/>
            </p:nvSpPr>
            <p:spPr bwMode="auto">
              <a:xfrm>
                <a:off x="1013" y="456"/>
                <a:ext cx="10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4" y="19"/>
                  </a:cxn>
                  <a:cxn ang="0">
                    <a:pos x="3" y="18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6" y="0"/>
                  </a:cxn>
                </a:cxnLst>
                <a:rect l="0" t="0" r="r" b="b"/>
                <a:pathLst>
                  <a:path w="10" h="19">
                    <a:moveTo>
                      <a:pt x="6" y="0"/>
                    </a:moveTo>
                    <a:lnTo>
                      <a:pt x="10" y="4"/>
                    </a:lnTo>
                    <a:lnTo>
                      <a:pt x="9" y="7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2B42D"/>
              </a:solidFill>
              <a:ln w="0">
                <a:solidFill>
                  <a:srgbClr val="D2B4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2024"/>
              <p:cNvSpPr>
                <a:spLocks/>
              </p:cNvSpPr>
              <p:nvPr/>
            </p:nvSpPr>
            <p:spPr bwMode="auto">
              <a:xfrm>
                <a:off x="1017" y="460"/>
                <a:ext cx="11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4" y="20"/>
                  </a:cxn>
                  <a:cxn ang="0">
                    <a:pos x="0" y="15"/>
                  </a:cxn>
                  <a:cxn ang="0">
                    <a:pos x="5" y="3"/>
                  </a:cxn>
                  <a:cxn ang="0">
                    <a:pos x="6" y="0"/>
                  </a:cxn>
                </a:cxnLst>
                <a:rect l="0" t="0" r="r" b="b"/>
                <a:pathLst>
                  <a:path w="11" h="20">
                    <a:moveTo>
                      <a:pt x="6" y="0"/>
                    </a:moveTo>
                    <a:lnTo>
                      <a:pt x="8" y="1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5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2B42C"/>
              </a:solidFill>
              <a:ln w="0">
                <a:solidFill>
                  <a:srgbClr val="D2B4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2025"/>
              <p:cNvSpPr>
                <a:spLocks/>
              </p:cNvSpPr>
              <p:nvPr/>
            </p:nvSpPr>
            <p:spPr bwMode="auto">
              <a:xfrm>
                <a:off x="1021" y="464"/>
                <a:ext cx="11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5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7" y="1"/>
                  </a:cxn>
                  <a:cxn ang="0">
                    <a:pos x="7" y="0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lnTo>
                      <a:pt x="11" y="5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2B42C"/>
              </a:solidFill>
              <a:ln w="0">
                <a:solidFill>
                  <a:srgbClr val="D2B42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2026"/>
              <p:cNvSpPr>
                <a:spLocks/>
              </p:cNvSpPr>
              <p:nvPr/>
            </p:nvSpPr>
            <p:spPr bwMode="auto">
              <a:xfrm>
                <a:off x="1025" y="469"/>
                <a:ext cx="11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11" h="19">
                    <a:moveTo>
                      <a:pt x="7" y="0"/>
                    </a:moveTo>
                    <a:lnTo>
                      <a:pt x="11" y="4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2B42B"/>
              </a:solidFill>
              <a:ln w="0">
                <a:solidFill>
                  <a:srgbClr val="D2B4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2027"/>
              <p:cNvSpPr>
                <a:spLocks/>
              </p:cNvSpPr>
              <p:nvPr/>
            </p:nvSpPr>
            <p:spPr bwMode="auto">
              <a:xfrm>
                <a:off x="1029" y="473"/>
                <a:ext cx="11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4" y="20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lnTo>
                      <a:pt x="11" y="4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2B42A"/>
              </a:solidFill>
              <a:ln w="0">
                <a:solidFill>
                  <a:srgbClr val="D2B42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2028"/>
              <p:cNvSpPr>
                <a:spLocks/>
              </p:cNvSpPr>
              <p:nvPr/>
            </p:nvSpPr>
            <p:spPr bwMode="auto">
              <a:xfrm>
                <a:off x="1033" y="477"/>
                <a:ext cx="11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11" y="4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lnTo>
                      <a:pt x="9" y="2"/>
                    </a:lnTo>
                    <a:lnTo>
                      <a:pt x="11" y="4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2029"/>
              <p:cNvSpPr>
                <a:spLocks/>
              </p:cNvSpPr>
              <p:nvPr/>
            </p:nvSpPr>
            <p:spPr bwMode="auto">
              <a:xfrm>
                <a:off x="1037" y="481"/>
                <a:ext cx="11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5"/>
                  </a:cxn>
                  <a:cxn ang="0">
                    <a:pos x="4" y="21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11" h="21">
                    <a:moveTo>
                      <a:pt x="7" y="0"/>
                    </a:moveTo>
                    <a:lnTo>
                      <a:pt x="11" y="5"/>
                    </a:lnTo>
                    <a:lnTo>
                      <a:pt x="4" y="21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2030"/>
              <p:cNvSpPr>
                <a:spLocks/>
              </p:cNvSpPr>
              <p:nvPr/>
            </p:nvSpPr>
            <p:spPr bwMode="auto">
              <a:xfrm>
                <a:off x="1041" y="486"/>
                <a:ext cx="11" cy="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11" h="21">
                    <a:moveTo>
                      <a:pt x="7" y="0"/>
                    </a:moveTo>
                    <a:lnTo>
                      <a:pt x="11" y="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B227"/>
              </a:solidFill>
              <a:ln w="0">
                <a:solidFill>
                  <a:srgbClr val="D1B2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2031"/>
              <p:cNvSpPr>
                <a:spLocks/>
              </p:cNvSpPr>
              <p:nvPr/>
            </p:nvSpPr>
            <p:spPr bwMode="auto">
              <a:xfrm>
                <a:off x="1044" y="490"/>
                <a:ext cx="12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5"/>
                  </a:cxn>
                  <a:cxn ang="0">
                    <a:pos x="4" y="22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12" h="22">
                    <a:moveTo>
                      <a:pt x="8" y="0"/>
                    </a:moveTo>
                    <a:lnTo>
                      <a:pt x="12" y="5"/>
                    </a:lnTo>
                    <a:lnTo>
                      <a:pt x="4" y="22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B226"/>
              </a:solidFill>
              <a:ln w="0">
                <a:solidFill>
                  <a:srgbClr val="D1B2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2032"/>
              <p:cNvSpPr>
                <a:spLocks/>
              </p:cNvSpPr>
              <p:nvPr/>
            </p:nvSpPr>
            <p:spPr bwMode="auto">
              <a:xfrm>
                <a:off x="1048" y="495"/>
                <a:ext cx="11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11" y="6"/>
                  </a:cxn>
                  <a:cxn ang="0">
                    <a:pos x="4" y="21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11" h="21">
                    <a:moveTo>
                      <a:pt x="8" y="0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2033"/>
              <p:cNvSpPr>
                <a:spLocks/>
              </p:cNvSpPr>
              <p:nvPr/>
            </p:nvSpPr>
            <p:spPr bwMode="auto">
              <a:xfrm>
                <a:off x="1052" y="501"/>
                <a:ext cx="11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5"/>
                  </a:cxn>
                  <a:cxn ang="0">
                    <a:pos x="8" y="12"/>
                  </a:cxn>
                  <a:cxn ang="0">
                    <a:pos x="3" y="20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7" y="0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lnTo>
                      <a:pt x="11" y="5"/>
                    </a:lnTo>
                    <a:lnTo>
                      <a:pt x="8" y="1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2034"/>
              <p:cNvSpPr>
                <a:spLocks/>
              </p:cNvSpPr>
              <p:nvPr/>
            </p:nvSpPr>
            <p:spPr bwMode="auto">
              <a:xfrm>
                <a:off x="1055" y="506"/>
                <a:ext cx="11" cy="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"/>
                  </a:cxn>
                  <a:cxn ang="0">
                    <a:pos x="11" y="6"/>
                  </a:cxn>
                  <a:cxn ang="0">
                    <a:pos x="10" y="9"/>
                  </a:cxn>
                  <a:cxn ang="0">
                    <a:pos x="4" y="20"/>
                  </a:cxn>
                  <a:cxn ang="0">
                    <a:pos x="0" y="15"/>
                  </a:cxn>
                  <a:cxn ang="0">
                    <a:pos x="5" y="7"/>
                  </a:cxn>
                  <a:cxn ang="0">
                    <a:pos x="8" y="0"/>
                  </a:cxn>
                </a:cxnLst>
                <a:rect l="0" t="0" r="r" b="b"/>
                <a:pathLst>
                  <a:path w="11" h="20">
                    <a:moveTo>
                      <a:pt x="8" y="0"/>
                    </a:moveTo>
                    <a:lnTo>
                      <a:pt x="8" y="1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5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2035"/>
              <p:cNvSpPr>
                <a:spLocks/>
              </p:cNvSpPr>
              <p:nvPr/>
            </p:nvSpPr>
            <p:spPr bwMode="auto">
              <a:xfrm>
                <a:off x="1059" y="512"/>
                <a:ext cx="11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4"/>
                  </a:cxn>
                  <a:cxn ang="0">
                    <a:pos x="11" y="5"/>
                  </a:cxn>
                  <a:cxn ang="0">
                    <a:pos x="4" y="19"/>
                  </a:cxn>
                  <a:cxn ang="0">
                    <a:pos x="0" y="14"/>
                  </a:cxn>
                  <a:cxn ang="0">
                    <a:pos x="6" y="3"/>
                  </a:cxn>
                  <a:cxn ang="0">
                    <a:pos x="7" y="0"/>
                  </a:cxn>
                </a:cxnLst>
                <a:rect l="0" t="0" r="r" b="b"/>
                <a:pathLst>
                  <a:path w="11" h="19">
                    <a:moveTo>
                      <a:pt x="7" y="0"/>
                    </a:moveTo>
                    <a:lnTo>
                      <a:pt x="10" y="4"/>
                    </a:lnTo>
                    <a:lnTo>
                      <a:pt x="11" y="5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2036"/>
              <p:cNvSpPr>
                <a:spLocks/>
              </p:cNvSpPr>
              <p:nvPr/>
            </p:nvSpPr>
            <p:spPr bwMode="auto">
              <a:xfrm>
                <a:off x="1063" y="517"/>
                <a:ext cx="10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6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10" h="20">
                    <a:moveTo>
                      <a:pt x="7" y="0"/>
                    </a:moveTo>
                    <a:lnTo>
                      <a:pt x="10" y="6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2037"/>
              <p:cNvSpPr>
                <a:spLocks/>
              </p:cNvSpPr>
              <p:nvPr/>
            </p:nvSpPr>
            <p:spPr bwMode="auto">
              <a:xfrm>
                <a:off x="1066" y="523"/>
                <a:ext cx="11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11" y="5"/>
                  </a:cxn>
                  <a:cxn ang="0">
                    <a:pos x="4" y="19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11" h="19">
                    <a:moveTo>
                      <a:pt x="7" y="0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1" y="5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2038"/>
              <p:cNvSpPr>
                <a:spLocks/>
              </p:cNvSpPr>
              <p:nvPr/>
            </p:nvSpPr>
            <p:spPr bwMode="auto">
              <a:xfrm>
                <a:off x="1070" y="528"/>
                <a:ext cx="10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3" y="19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10" h="19">
                    <a:moveTo>
                      <a:pt x="7" y="0"/>
                    </a:moveTo>
                    <a:lnTo>
                      <a:pt x="10" y="4"/>
                    </a:lnTo>
                    <a:lnTo>
                      <a:pt x="10" y="5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2039"/>
              <p:cNvSpPr>
                <a:spLocks/>
              </p:cNvSpPr>
              <p:nvPr/>
            </p:nvSpPr>
            <p:spPr bwMode="auto">
              <a:xfrm>
                <a:off x="1073" y="533"/>
                <a:ext cx="10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6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10" h="20">
                    <a:moveTo>
                      <a:pt x="7" y="0"/>
                    </a:moveTo>
                    <a:lnTo>
                      <a:pt x="10" y="6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2040"/>
              <p:cNvSpPr>
                <a:spLocks/>
              </p:cNvSpPr>
              <p:nvPr/>
            </p:nvSpPr>
            <p:spPr bwMode="auto">
              <a:xfrm>
                <a:off x="1076" y="539"/>
                <a:ext cx="10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9" y="6"/>
                  </a:cxn>
                  <a:cxn ang="0">
                    <a:pos x="10" y="7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7" y="0"/>
                  </a:cxn>
                </a:cxnLst>
                <a:rect l="0" t="0" r="r" b="b"/>
                <a:pathLst>
                  <a:path w="10" h="20">
                    <a:moveTo>
                      <a:pt x="7" y="0"/>
                    </a:moveTo>
                    <a:lnTo>
                      <a:pt x="8" y="2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2041"/>
              <p:cNvSpPr>
                <a:spLocks/>
              </p:cNvSpPr>
              <p:nvPr/>
            </p:nvSpPr>
            <p:spPr bwMode="auto">
              <a:xfrm>
                <a:off x="1080" y="546"/>
                <a:ext cx="11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1" y="2"/>
                  </a:cxn>
                  <a:cxn ang="0">
                    <a:pos x="3" y="19"/>
                  </a:cxn>
                  <a:cxn ang="0">
                    <a:pos x="0" y="13"/>
                  </a:cxn>
                  <a:cxn ang="0">
                    <a:pos x="6" y="0"/>
                  </a:cxn>
                </a:cxnLst>
                <a:rect l="0" t="0" r="r" b="b"/>
                <a:pathLst>
                  <a:path w="11" h="19">
                    <a:moveTo>
                      <a:pt x="6" y="0"/>
                    </a:move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3" y="19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2042"/>
              <p:cNvSpPr>
                <a:spLocks/>
              </p:cNvSpPr>
              <p:nvPr/>
            </p:nvSpPr>
            <p:spPr bwMode="auto">
              <a:xfrm>
                <a:off x="1083" y="548"/>
                <a:ext cx="11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5"/>
                  </a:cxn>
                  <a:cxn ang="0">
                    <a:pos x="3" y="22"/>
                  </a:cxn>
                  <a:cxn ang="0">
                    <a:pos x="2" y="21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11" h="22">
                    <a:moveTo>
                      <a:pt x="8" y="0"/>
                    </a:moveTo>
                    <a:lnTo>
                      <a:pt x="11" y="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FAF1C"/>
              </a:solidFill>
              <a:ln w="0">
                <a:solidFill>
                  <a:srgbClr val="CFAF1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2043"/>
              <p:cNvSpPr>
                <a:spLocks/>
              </p:cNvSpPr>
              <p:nvPr/>
            </p:nvSpPr>
            <p:spPr bwMode="auto">
              <a:xfrm>
                <a:off x="1086" y="553"/>
                <a:ext cx="12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6"/>
                  </a:cxn>
                  <a:cxn ang="0">
                    <a:pos x="3" y="24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12" h="24">
                    <a:moveTo>
                      <a:pt x="8" y="0"/>
                    </a:moveTo>
                    <a:lnTo>
                      <a:pt x="12" y="6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AE1A"/>
              </a:solidFill>
              <a:ln w="0">
                <a:solidFill>
                  <a:srgbClr val="CEAE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2044"/>
              <p:cNvSpPr>
                <a:spLocks/>
              </p:cNvSpPr>
              <p:nvPr/>
            </p:nvSpPr>
            <p:spPr bwMode="auto">
              <a:xfrm>
                <a:off x="1089" y="559"/>
                <a:ext cx="12" cy="2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3" y="23"/>
                  </a:cxn>
                  <a:cxn ang="0">
                    <a:pos x="0" y="18"/>
                  </a:cxn>
                  <a:cxn ang="0">
                    <a:pos x="9" y="0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lnTo>
                      <a:pt x="12" y="7"/>
                    </a:lnTo>
                    <a:lnTo>
                      <a:pt x="11" y="9"/>
                    </a:lnTo>
                    <a:lnTo>
                      <a:pt x="3" y="23"/>
                    </a:lnTo>
                    <a:lnTo>
                      <a:pt x="0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EAD19"/>
              </a:solidFill>
              <a:ln w="0">
                <a:solidFill>
                  <a:srgbClr val="CEAD1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2045"/>
              <p:cNvSpPr>
                <a:spLocks/>
              </p:cNvSpPr>
              <p:nvPr/>
            </p:nvSpPr>
            <p:spPr bwMode="auto">
              <a:xfrm>
                <a:off x="1092" y="566"/>
                <a:ext cx="12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2" y="5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8" y="2"/>
                  </a:cxn>
                  <a:cxn ang="0">
                    <a:pos x="9" y="0"/>
                  </a:cxn>
                </a:cxnLst>
                <a:rect l="0" t="0" r="r" b="b"/>
                <a:pathLst>
                  <a:path w="12" h="22">
                    <a:moveTo>
                      <a:pt x="9" y="0"/>
                    </a:moveTo>
                    <a:lnTo>
                      <a:pt x="10" y="2"/>
                    </a:lnTo>
                    <a:lnTo>
                      <a:pt x="12" y="5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EAD19"/>
              </a:solidFill>
              <a:ln w="0">
                <a:solidFill>
                  <a:srgbClr val="CEAD1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2046"/>
              <p:cNvSpPr>
                <a:spLocks/>
              </p:cNvSpPr>
              <p:nvPr/>
            </p:nvSpPr>
            <p:spPr bwMode="auto">
              <a:xfrm>
                <a:off x="1094" y="571"/>
                <a:ext cx="13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7"/>
                  </a:cxn>
                  <a:cxn ang="0">
                    <a:pos x="3" y="24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13" h="24">
                    <a:moveTo>
                      <a:pt x="10" y="0"/>
                    </a:moveTo>
                    <a:lnTo>
                      <a:pt x="13" y="7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AD18"/>
              </a:solidFill>
              <a:ln w="0">
                <a:solidFill>
                  <a:srgbClr val="CEAD1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2047"/>
              <p:cNvSpPr>
                <a:spLocks/>
              </p:cNvSpPr>
              <p:nvPr/>
            </p:nvSpPr>
            <p:spPr bwMode="auto">
              <a:xfrm>
                <a:off x="1097" y="578"/>
                <a:ext cx="12" cy="2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3" y="23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lnTo>
                      <a:pt x="12" y="6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AD17"/>
              </a:solidFill>
              <a:ln w="0">
                <a:solidFill>
                  <a:srgbClr val="CEAD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2048"/>
              <p:cNvSpPr>
                <a:spLocks/>
              </p:cNvSpPr>
              <p:nvPr/>
            </p:nvSpPr>
            <p:spPr bwMode="auto">
              <a:xfrm>
                <a:off x="1100" y="584"/>
                <a:ext cx="12" cy="2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9" y="0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DAC15"/>
              </a:solidFill>
              <a:ln w="0">
                <a:solidFill>
                  <a:srgbClr val="CDAC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2049"/>
              <p:cNvSpPr>
                <a:spLocks/>
              </p:cNvSpPr>
              <p:nvPr/>
            </p:nvSpPr>
            <p:spPr bwMode="auto">
              <a:xfrm>
                <a:off x="1102" y="590"/>
                <a:ext cx="13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7"/>
                  </a:cxn>
                  <a:cxn ang="0">
                    <a:pos x="3" y="24"/>
                  </a:cxn>
                  <a:cxn ang="0">
                    <a:pos x="0" y="18"/>
                  </a:cxn>
                  <a:cxn ang="0">
                    <a:pos x="10" y="0"/>
                  </a:cxn>
                </a:cxnLst>
                <a:rect l="0" t="0" r="r" b="b"/>
                <a:pathLst>
                  <a:path w="13" h="24">
                    <a:moveTo>
                      <a:pt x="10" y="0"/>
                    </a:moveTo>
                    <a:lnTo>
                      <a:pt x="13" y="7"/>
                    </a:lnTo>
                    <a:lnTo>
                      <a:pt x="3" y="24"/>
                    </a:lnTo>
                    <a:lnTo>
                      <a:pt x="0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DAC15"/>
              </a:solidFill>
              <a:ln w="0">
                <a:solidFill>
                  <a:srgbClr val="CDAC1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2050"/>
              <p:cNvSpPr>
                <a:spLocks/>
              </p:cNvSpPr>
              <p:nvPr/>
            </p:nvSpPr>
            <p:spPr bwMode="auto">
              <a:xfrm>
                <a:off x="1105" y="597"/>
                <a:ext cx="13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7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13" h="24">
                    <a:moveTo>
                      <a:pt x="10" y="0"/>
                    </a:moveTo>
                    <a:lnTo>
                      <a:pt x="13" y="7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DAC14"/>
              </a:solidFill>
              <a:ln w="0">
                <a:solidFill>
                  <a:srgbClr val="CDAC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2051"/>
              <p:cNvSpPr>
                <a:spLocks/>
              </p:cNvSpPr>
              <p:nvPr/>
            </p:nvSpPr>
            <p:spPr bwMode="auto">
              <a:xfrm>
                <a:off x="1107" y="604"/>
                <a:ext cx="13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6"/>
                  </a:cxn>
                  <a:cxn ang="0">
                    <a:pos x="4" y="22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11" y="0"/>
                  </a:cxn>
                </a:cxnLst>
                <a:rect l="0" t="0" r="r" b="b"/>
                <a:pathLst>
                  <a:path w="13" h="24">
                    <a:moveTo>
                      <a:pt x="11" y="0"/>
                    </a:moveTo>
                    <a:lnTo>
                      <a:pt x="13" y="6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AC13"/>
              </a:solidFill>
              <a:ln w="0">
                <a:solidFill>
                  <a:srgbClr val="CDAC1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2052"/>
              <p:cNvSpPr>
                <a:spLocks/>
              </p:cNvSpPr>
              <p:nvPr/>
            </p:nvSpPr>
            <p:spPr bwMode="auto">
              <a:xfrm>
                <a:off x="1110" y="610"/>
                <a:ext cx="13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2"/>
                  </a:cxn>
                  <a:cxn ang="0">
                    <a:pos x="13" y="7"/>
                  </a:cxn>
                  <a:cxn ang="0">
                    <a:pos x="6" y="18"/>
                  </a:cxn>
                  <a:cxn ang="0">
                    <a:pos x="2" y="26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10" y="0"/>
                  </a:cxn>
                </a:cxnLst>
                <a:rect l="0" t="0" r="r" b="b"/>
                <a:pathLst>
                  <a:path w="13" h="26">
                    <a:moveTo>
                      <a:pt x="10" y="0"/>
                    </a:moveTo>
                    <a:lnTo>
                      <a:pt x="11" y="2"/>
                    </a:lnTo>
                    <a:lnTo>
                      <a:pt x="13" y="7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2053"/>
              <p:cNvSpPr>
                <a:spLocks/>
              </p:cNvSpPr>
              <p:nvPr/>
            </p:nvSpPr>
            <p:spPr bwMode="auto">
              <a:xfrm>
                <a:off x="1112" y="617"/>
                <a:ext cx="13" cy="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7"/>
                  </a:cxn>
                  <a:cxn ang="0">
                    <a:pos x="9" y="14"/>
                  </a:cxn>
                  <a:cxn ang="0">
                    <a:pos x="2" y="25"/>
                  </a:cxn>
                  <a:cxn ang="0">
                    <a:pos x="0" y="19"/>
                  </a:cxn>
                  <a:cxn ang="0">
                    <a:pos x="4" y="11"/>
                  </a:cxn>
                  <a:cxn ang="0">
                    <a:pos x="11" y="0"/>
                  </a:cxn>
                </a:cxnLst>
                <a:rect l="0" t="0" r="r" b="b"/>
                <a:pathLst>
                  <a:path w="13" h="25">
                    <a:moveTo>
                      <a:pt x="11" y="0"/>
                    </a:moveTo>
                    <a:lnTo>
                      <a:pt x="13" y="7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AB12"/>
              </a:solidFill>
              <a:ln w="0">
                <a:solidFill>
                  <a:srgbClr val="CDAB1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2054"/>
              <p:cNvSpPr>
                <a:spLocks/>
              </p:cNvSpPr>
              <p:nvPr/>
            </p:nvSpPr>
            <p:spPr bwMode="auto">
              <a:xfrm>
                <a:off x="1114" y="624"/>
                <a:ext cx="13" cy="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7" y="7"/>
                  </a:cxn>
                  <a:cxn ang="0">
                    <a:pos x="11" y="0"/>
                  </a:cxn>
                </a:cxnLst>
                <a:rect l="0" t="0" r="r" b="b"/>
                <a:pathLst>
                  <a:path w="13" h="25">
                    <a:moveTo>
                      <a:pt x="11" y="0"/>
                    </a:moveTo>
                    <a:lnTo>
                      <a:pt x="13" y="7"/>
                    </a:lnTo>
                    <a:lnTo>
                      <a:pt x="11" y="1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7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2055"/>
              <p:cNvSpPr>
                <a:spLocks/>
              </p:cNvSpPr>
              <p:nvPr/>
            </p:nvSpPr>
            <p:spPr bwMode="auto">
              <a:xfrm>
                <a:off x="1116" y="631"/>
                <a:ext cx="12" cy="2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11" y="10"/>
                  </a:cxn>
                  <a:cxn ang="0">
                    <a:pos x="2" y="26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9" y="3"/>
                  </a:cxn>
                  <a:cxn ang="0">
                    <a:pos x="11" y="0"/>
                  </a:cxn>
                </a:cxnLst>
                <a:rect l="0" t="0" r="r" b="b"/>
                <a:pathLst>
                  <a:path w="12" h="26">
                    <a:moveTo>
                      <a:pt x="11" y="0"/>
                    </a:moveTo>
                    <a:lnTo>
                      <a:pt x="12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10"/>
                    </a:lnTo>
                    <a:lnTo>
                      <a:pt x="2" y="26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9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2056"/>
              <p:cNvSpPr>
                <a:spLocks/>
              </p:cNvSpPr>
              <p:nvPr/>
            </p:nvSpPr>
            <p:spPr bwMode="auto">
              <a:xfrm>
                <a:off x="1118" y="641"/>
                <a:ext cx="11" cy="2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" y="24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11" h="24">
                    <a:moveTo>
                      <a:pt x="9" y="0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2057"/>
              <p:cNvSpPr>
                <a:spLocks/>
              </p:cNvSpPr>
              <p:nvPr/>
            </p:nvSpPr>
            <p:spPr bwMode="auto">
              <a:xfrm>
                <a:off x="1119" y="648"/>
                <a:ext cx="12" cy="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8"/>
                  </a:cxn>
                  <a:cxn ang="0">
                    <a:pos x="5" y="20"/>
                  </a:cxn>
                  <a:cxn ang="0">
                    <a:pos x="2" y="25"/>
                  </a:cxn>
                  <a:cxn ang="0">
                    <a:pos x="0" y="17"/>
                  </a:cxn>
                  <a:cxn ang="0">
                    <a:pos x="10" y="0"/>
                  </a:cxn>
                </a:cxnLst>
                <a:rect l="0" t="0" r="r" b="b"/>
                <a:pathLst>
                  <a:path w="12" h="25">
                    <a:moveTo>
                      <a:pt x="10" y="0"/>
                    </a:moveTo>
                    <a:lnTo>
                      <a:pt x="12" y="8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2058"/>
              <p:cNvSpPr>
                <a:spLocks/>
              </p:cNvSpPr>
              <p:nvPr/>
            </p:nvSpPr>
            <p:spPr bwMode="auto">
              <a:xfrm>
                <a:off x="1121" y="656"/>
                <a:ext cx="10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2"/>
                  </a:cxn>
                  <a:cxn ang="0">
                    <a:pos x="10" y="10"/>
                  </a:cxn>
                  <a:cxn ang="0">
                    <a:pos x="7" y="15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3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10" y="2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2059"/>
              <p:cNvSpPr>
                <a:spLocks/>
              </p:cNvSpPr>
              <p:nvPr/>
            </p:nvSpPr>
            <p:spPr bwMode="auto">
              <a:xfrm>
                <a:off x="1122" y="662"/>
                <a:ext cx="14" cy="2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4"/>
                  </a:cxn>
                  <a:cxn ang="0">
                    <a:pos x="14" y="5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2" y="9"/>
                  </a:cxn>
                  <a:cxn ang="0">
                    <a:pos x="11" y="12"/>
                  </a:cxn>
                  <a:cxn ang="0">
                    <a:pos x="2" y="26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6" y="9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3"/>
                  </a:cxn>
                  <a:cxn ang="0">
                    <a:pos x="13" y="0"/>
                  </a:cxn>
                </a:cxnLst>
                <a:rect l="0" t="0" r="r" b="b"/>
                <a:pathLst>
                  <a:path w="14" h="26">
                    <a:moveTo>
                      <a:pt x="13" y="0"/>
                    </a:moveTo>
                    <a:lnTo>
                      <a:pt x="14" y="4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2" y="26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6" y="9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2060"/>
              <p:cNvSpPr>
                <a:spLocks/>
              </p:cNvSpPr>
              <p:nvPr/>
            </p:nvSpPr>
            <p:spPr bwMode="auto">
              <a:xfrm>
                <a:off x="1124" y="671"/>
                <a:ext cx="11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10" y="0"/>
                  </a:cxn>
                </a:cxnLst>
                <a:rect l="0" t="0" r="r" b="b"/>
                <a:pathLst>
                  <a:path w="11" h="26">
                    <a:moveTo>
                      <a:pt x="10" y="0"/>
                    </a:moveTo>
                    <a:lnTo>
                      <a:pt x="10" y="1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9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2061"/>
              <p:cNvSpPr>
                <a:spLocks/>
              </p:cNvSpPr>
              <p:nvPr/>
            </p:nvSpPr>
            <p:spPr bwMode="auto">
              <a:xfrm>
                <a:off x="1124" y="680"/>
                <a:ext cx="12" cy="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6"/>
                  </a:cxn>
                  <a:cxn ang="0">
                    <a:pos x="11" y="10"/>
                  </a:cxn>
                  <a:cxn ang="0">
                    <a:pos x="2" y="25"/>
                  </a:cxn>
                  <a:cxn ang="0">
                    <a:pos x="0" y="17"/>
                  </a:cxn>
                  <a:cxn ang="0">
                    <a:pos x="11" y="0"/>
                  </a:cxn>
                </a:cxnLst>
                <a:rect l="0" t="0" r="r" b="b"/>
                <a:pathLst>
                  <a:path w="12" h="25">
                    <a:moveTo>
                      <a:pt x="11" y="0"/>
                    </a:moveTo>
                    <a:lnTo>
                      <a:pt x="12" y="6"/>
                    </a:lnTo>
                    <a:lnTo>
                      <a:pt x="11" y="10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BA80A"/>
              </a:solidFill>
              <a:ln w="0">
                <a:solidFill>
                  <a:srgbClr val="CBA80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2062"/>
              <p:cNvSpPr>
                <a:spLocks/>
              </p:cNvSpPr>
              <p:nvPr/>
            </p:nvSpPr>
            <p:spPr bwMode="auto">
              <a:xfrm>
                <a:off x="1126" y="690"/>
                <a:ext cx="13" cy="2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9" y="3"/>
                  </a:cxn>
                  <a:cxn ang="0">
                    <a:pos x="13" y="4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9" y="0"/>
                  </a:cxn>
                </a:cxnLst>
                <a:rect l="0" t="0" r="r" b="b"/>
                <a:pathLst>
                  <a:path w="13" h="23">
                    <a:moveTo>
                      <a:pt x="9" y="0"/>
                    </a:move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9" y="3"/>
                    </a:lnTo>
                    <a:lnTo>
                      <a:pt x="13" y="4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BA809"/>
              </a:solidFill>
              <a:ln w="0">
                <a:solidFill>
                  <a:srgbClr val="CBA8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2063"/>
              <p:cNvSpPr>
                <a:spLocks/>
              </p:cNvSpPr>
              <p:nvPr/>
            </p:nvSpPr>
            <p:spPr bwMode="auto">
              <a:xfrm>
                <a:off x="1126" y="694"/>
                <a:ext cx="15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1"/>
                  </a:cxn>
                  <a:cxn ang="0">
                    <a:pos x="15" y="7"/>
                  </a:cxn>
                  <a:cxn ang="0">
                    <a:pos x="1" y="28"/>
                  </a:cxn>
                  <a:cxn ang="0">
                    <a:pos x="0" y="19"/>
                  </a:cxn>
                  <a:cxn ang="0">
                    <a:pos x="13" y="0"/>
                  </a:cxn>
                </a:cxnLst>
                <a:rect l="0" t="0" r="r" b="b"/>
                <a:pathLst>
                  <a:path w="15" h="28">
                    <a:moveTo>
                      <a:pt x="13" y="0"/>
                    </a:moveTo>
                    <a:lnTo>
                      <a:pt x="14" y="1"/>
                    </a:lnTo>
                    <a:lnTo>
                      <a:pt x="15" y="7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AA707"/>
              </a:solidFill>
              <a:ln w="0">
                <a:solidFill>
                  <a:srgbClr val="CAA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2064"/>
              <p:cNvSpPr>
                <a:spLocks/>
              </p:cNvSpPr>
              <p:nvPr/>
            </p:nvSpPr>
            <p:spPr bwMode="auto">
              <a:xfrm>
                <a:off x="1127" y="701"/>
                <a:ext cx="15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5" y="9"/>
                  </a:cxn>
                  <a:cxn ang="0">
                    <a:pos x="0" y="30"/>
                  </a:cxn>
                  <a:cxn ang="0">
                    <a:pos x="0" y="21"/>
                  </a:cxn>
                  <a:cxn ang="0">
                    <a:pos x="14" y="0"/>
                  </a:cxn>
                </a:cxnLst>
                <a:rect l="0" t="0" r="r" b="b"/>
                <a:pathLst>
                  <a:path w="15" h="30">
                    <a:moveTo>
                      <a:pt x="14" y="0"/>
                    </a:moveTo>
                    <a:lnTo>
                      <a:pt x="15" y="9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AA707"/>
              </a:solidFill>
              <a:ln w="0">
                <a:solidFill>
                  <a:srgbClr val="CAA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2065"/>
              <p:cNvSpPr>
                <a:spLocks/>
              </p:cNvSpPr>
              <p:nvPr/>
            </p:nvSpPr>
            <p:spPr bwMode="auto">
              <a:xfrm>
                <a:off x="1127" y="710"/>
                <a:ext cx="16" cy="2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8"/>
                  </a:cxn>
                  <a:cxn ang="0">
                    <a:pos x="6" y="22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15" y="0"/>
                  </a:cxn>
                </a:cxnLst>
                <a:rect l="0" t="0" r="r" b="b"/>
                <a:pathLst>
                  <a:path w="16" h="29">
                    <a:moveTo>
                      <a:pt x="15" y="0"/>
                    </a:moveTo>
                    <a:lnTo>
                      <a:pt x="16" y="8"/>
                    </a:lnTo>
                    <a:lnTo>
                      <a:pt x="6" y="22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AA706"/>
              </a:solidFill>
              <a:ln w="0">
                <a:solidFill>
                  <a:srgbClr val="CAA70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2066"/>
              <p:cNvSpPr>
                <a:spLocks/>
              </p:cNvSpPr>
              <p:nvPr/>
            </p:nvSpPr>
            <p:spPr bwMode="auto">
              <a:xfrm>
                <a:off x="1128" y="718"/>
                <a:ext cx="15" cy="3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1"/>
                  </a:cxn>
                  <a:cxn ang="0">
                    <a:pos x="15" y="10"/>
                  </a:cxn>
                  <a:cxn ang="0">
                    <a:pos x="0" y="31"/>
                  </a:cxn>
                  <a:cxn ang="0">
                    <a:pos x="0" y="21"/>
                  </a:cxn>
                  <a:cxn ang="0">
                    <a:pos x="5" y="14"/>
                  </a:cxn>
                  <a:cxn ang="0">
                    <a:pos x="15" y="0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lnTo>
                      <a:pt x="15" y="1"/>
                    </a:lnTo>
                    <a:lnTo>
                      <a:pt x="15" y="10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5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AA705"/>
              </a:solidFill>
              <a:ln w="0">
                <a:solidFill>
                  <a:srgbClr val="CAA70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2067"/>
              <p:cNvSpPr>
                <a:spLocks/>
              </p:cNvSpPr>
              <p:nvPr/>
            </p:nvSpPr>
            <p:spPr bwMode="auto">
              <a:xfrm>
                <a:off x="1127" y="728"/>
                <a:ext cx="16" cy="3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0" y="31"/>
                  </a:cxn>
                  <a:cxn ang="0">
                    <a:pos x="1" y="21"/>
                  </a:cxn>
                  <a:cxn ang="0">
                    <a:pos x="16" y="0"/>
                  </a:cxn>
                </a:cxnLst>
                <a:rect l="0" t="0" r="r" b="b"/>
                <a:pathLst>
                  <a:path w="16" h="31">
                    <a:moveTo>
                      <a:pt x="16" y="0"/>
                    </a:moveTo>
                    <a:lnTo>
                      <a:pt x="16" y="9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2068"/>
              <p:cNvSpPr>
                <a:spLocks/>
              </p:cNvSpPr>
              <p:nvPr/>
            </p:nvSpPr>
            <p:spPr bwMode="auto">
              <a:xfrm>
                <a:off x="1127" y="737"/>
                <a:ext cx="1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3" y="28"/>
                  </a:cxn>
                  <a:cxn ang="0">
                    <a:pos x="0" y="32"/>
                  </a:cxn>
                  <a:cxn ang="0">
                    <a:pos x="0" y="22"/>
                  </a:cxn>
                  <a:cxn ang="0">
                    <a:pos x="16" y="0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16" y="7"/>
                    </a:lnTo>
                    <a:lnTo>
                      <a:pt x="16" y="9"/>
                    </a:lnTo>
                    <a:lnTo>
                      <a:pt x="3" y="28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AA604"/>
              </a:solidFill>
              <a:ln w="0">
                <a:solidFill>
                  <a:srgbClr val="CAA60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2069"/>
              <p:cNvSpPr>
                <a:spLocks/>
              </p:cNvSpPr>
              <p:nvPr/>
            </p:nvSpPr>
            <p:spPr bwMode="auto">
              <a:xfrm>
                <a:off x="1126" y="746"/>
                <a:ext cx="17" cy="3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0"/>
                  </a:cxn>
                  <a:cxn ang="0">
                    <a:pos x="8" y="22"/>
                  </a:cxn>
                  <a:cxn ang="0">
                    <a:pos x="0" y="33"/>
                  </a:cxn>
                  <a:cxn ang="0">
                    <a:pos x="1" y="27"/>
                  </a:cxn>
                  <a:cxn ang="0">
                    <a:pos x="1" y="23"/>
                  </a:cxn>
                  <a:cxn ang="0">
                    <a:pos x="4" y="19"/>
                  </a:cxn>
                  <a:cxn ang="0">
                    <a:pos x="17" y="0"/>
                  </a:cxn>
                </a:cxnLst>
                <a:rect l="0" t="0" r="r" b="b"/>
                <a:pathLst>
                  <a:path w="17" h="33">
                    <a:moveTo>
                      <a:pt x="17" y="0"/>
                    </a:moveTo>
                    <a:lnTo>
                      <a:pt x="17" y="10"/>
                    </a:lnTo>
                    <a:lnTo>
                      <a:pt x="8" y="22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1" y="23"/>
                    </a:lnTo>
                    <a:lnTo>
                      <a:pt x="4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9A502"/>
              </a:solidFill>
              <a:ln w="0">
                <a:solidFill>
                  <a:srgbClr val="C9A50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2070"/>
              <p:cNvSpPr>
                <a:spLocks/>
              </p:cNvSpPr>
              <p:nvPr/>
            </p:nvSpPr>
            <p:spPr bwMode="auto">
              <a:xfrm>
                <a:off x="1125" y="756"/>
                <a:ext cx="18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9"/>
                  </a:cxn>
                  <a:cxn ang="0">
                    <a:pos x="13" y="15"/>
                  </a:cxn>
                  <a:cxn ang="0">
                    <a:pos x="0" y="32"/>
                  </a:cxn>
                  <a:cxn ang="0">
                    <a:pos x="1" y="23"/>
                  </a:cxn>
                  <a:cxn ang="0">
                    <a:pos x="9" y="12"/>
                  </a:cxn>
                  <a:cxn ang="0">
                    <a:pos x="18" y="0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lnTo>
                      <a:pt x="18" y="9"/>
                    </a:lnTo>
                    <a:lnTo>
                      <a:pt x="13" y="15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9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9A501"/>
              </a:solidFill>
              <a:ln w="0">
                <a:solidFill>
                  <a:srgbClr val="C9A50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2071"/>
              <p:cNvSpPr>
                <a:spLocks/>
              </p:cNvSpPr>
              <p:nvPr/>
            </p:nvSpPr>
            <p:spPr bwMode="auto">
              <a:xfrm>
                <a:off x="1124" y="765"/>
                <a:ext cx="19" cy="3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3"/>
                  </a:cxn>
                  <a:cxn ang="0">
                    <a:pos x="18" y="11"/>
                  </a:cxn>
                  <a:cxn ang="0">
                    <a:pos x="0" y="34"/>
                  </a:cxn>
                  <a:cxn ang="0">
                    <a:pos x="1" y="23"/>
                  </a:cxn>
                  <a:cxn ang="0">
                    <a:pos x="14" y="6"/>
                  </a:cxn>
                  <a:cxn ang="0">
                    <a:pos x="19" y="0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3"/>
                    </a:lnTo>
                    <a:lnTo>
                      <a:pt x="18" y="11"/>
                    </a:lnTo>
                    <a:lnTo>
                      <a:pt x="0" y="34"/>
                    </a:lnTo>
                    <a:lnTo>
                      <a:pt x="1" y="23"/>
                    </a:lnTo>
                    <a:lnTo>
                      <a:pt x="14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2072"/>
              <p:cNvSpPr>
                <a:spLocks/>
              </p:cNvSpPr>
              <p:nvPr/>
            </p:nvSpPr>
            <p:spPr bwMode="auto">
              <a:xfrm>
                <a:off x="1122" y="776"/>
                <a:ext cx="20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9" y="10"/>
                  </a:cxn>
                  <a:cxn ang="0">
                    <a:pos x="0" y="34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20" y="0"/>
                  </a:cxn>
                </a:cxnLst>
                <a:rect l="0" t="0" r="r" b="b"/>
                <a:pathLst>
                  <a:path w="20" h="34">
                    <a:moveTo>
                      <a:pt x="20" y="0"/>
                    </a:moveTo>
                    <a:lnTo>
                      <a:pt x="19" y="10"/>
                    </a:lnTo>
                    <a:lnTo>
                      <a:pt x="0" y="34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9A500"/>
              </a:solidFill>
              <a:ln w="0">
                <a:solidFill>
                  <a:srgbClr val="C9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2073"/>
              <p:cNvSpPr>
                <a:spLocks/>
              </p:cNvSpPr>
              <p:nvPr/>
            </p:nvSpPr>
            <p:spPr bwMode="auto">
              <a:xfrm>
                <a:off x="1120" y="786"/>
                <a:ext cx="21" cy="3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4"/>
                  </a:cxn>
                  <a:cxn ang="0">
                    <a:pos x="19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3"/>
                  </a:cxn>
                  <a:cxn ang="0">
                    <a:pos x="1" y="34"/>
                  </a:cxn>
                  <a:cxn ang="0">
                    <a:pos x="0" y="36"/>
                  </a:cxn>
                  <a:cxn ang="0">
                    <a:pos x="2" y="24"/>
                  </a:cxn>
                  <a:cxn ang="0">
                    <a:pos x="21" y="0"/>
                  </a:cxn>
                </a:cxnLst>
                <a:rect l="0" t="0" r="r" b="b"/>
                <a:pathLst>
                  <a:path w="21" h="36">
                    <a:moveTo>
                      <a:pt x="21" y="0"/>
                    </a:move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13"/>
                    </a:lnTo>
                    <a:lnTo>
                      <a:pt x="1" y="34"/>
                    </a:lnTo>
                    <a:lnTo>
                      <a:pt x="0" y="36"/>
                    </a:lnTo>
                    <a:lnTo>
                      <a:pt x="2" y="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2074"/>
              <p:cNvSpPr>
                <a:spLocks/>
              </p:cNvSpPr>
              <p:nvPr/>
            </p:nvSpPr>
            <p:spPr bwMode="auto">
              <a:xfrm>
                <a:off x="1118" y="799"/>
                <a:ext cx="19" cy="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3"/>
                  </a:cxn>
                  <a:cxn ang="0">
                    <a:pos x="17" y="12"/>
                  </a:cxn>
                  <a:cxn ang="0">
                    <a:pos x="7" y="24"/>
                  </a:cxn>
                  <a:cxn ang="0">
                    <a:pos x="0" y="33"/>
                  </a:cxn>
                  <a:cxn ang="0">
                    <a:pos x="0" y="30"/>
                  </a:cxn>
                  <a:cxn ang="0">
                    <a:pos x="2" y="23"/>
                  </a:cxn>
                  <a:cxn ang="0">
                    <a:pos x="3" y="21"/>
                  </a:cxn>
                  <a:cxn ang="0">
                    <a:pos x="19" y="0"/>
                  </a:cxn>
                </a:cxnLst>
                <a:rect l="0" t="0" r="r" b="b"/>
                <a:pathLst>
                  <a:path w="19" h="33">
                    <a:moveTo>
                      <a:pt x="19" y="0"/>
                    </a:moveTo>
                    <a:lnTo>
                      <a:pt x="19" y="3"/>
                    </a:lnTo>
                    <a:lnTo>
                      <a:pt x="17" y="12"/>
                    </a:lnTo>
                    <a:lnTo>
                      <a:pt x="7" y="24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2075"/>
              <p:cNvSpPr>
                <a:spLocks/>
              </p:cNvSpPr>
              <p:nvPr/>
            </p:nvSpPr>
            <p:spPr bwMode="auto">
              <a:xfrm>
                <a:off x="1114" y="811"/>
                <a:ext cx="22" cy="3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1"/>
                  </a:cxn>
                  <a:cxn ang="0">
                    <a:pos x="17" y="10"/>
                  </a:cxn>
                  <a:cxn ang="0">
                    <a:pos x="18" y="11"/>
                  </a:cxn>
                  <a:cxn ang="0">
                    <a:pos x="19" y="8"/>
                  </a:cxn>
                  <a:cxn ang="0">
                    <a:pos x="21" y="8"/>
                  </a:cxn>
                  <a:cxn ang="0">
                    <a:pos x="22" y="7"/>
                  </a:cxn>
                  <a:cxn ang="0">
                    <a:pos x="21" y="9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5" y="16"/>
                  </a:cxn>
                  <a:cxn ang="0">
                    <a:pos x="0" y="33"/>
                  </a:cxn>
                  <a:cxn ang="0">
                    <a:pos x="4" y="21"/>
                  </a:cxn>
                  <a:cxn ang="0">
                    <a:pos x="11" y="12"/>
                  </a:cxn>
                  <a:cxn ang="0">
                    <a:pos x="21" y="0"/>
                  </a:cxn>
                </a:cxnLst>
                <a:rect l="0" t="0" r="r" b="b"/>
                <a:pathLst>
                  <a:path w="22" h="33">
                    <a:moveTo>
                      <a:pt x="21" y="0"/>
                    </a:moveTo>
                    <a:lnTo>
                      <a:pt x="20" y="1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5" y="16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1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2076"/>
              <p:cNvSpPr>
                <a:spLocks noEditPoints="1"/>
              </p:cNvSpPr>
              <p:nvPr/>
            </p:nvSpPr>
            <p:spPr bwMode="auto">
              <a:xfrm>
                <a:off x="1111" y="818"/>
                <a:ext cx="26" cy="38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2" y="11"/>
                  </a:cxn>
                  <a:cxn ang="0">
                    <a:pos x="21" y="15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3" y="26"/>
                  </a:cxn>
                  <a:cxn ang="0">
                    <a:pos x="18" y="9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5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38">
                    <a:moveTo>
                      <a:pt x="23" y="3"/>
                    </a:moveTo>
                    <a:lnTo>
                      <a:pt x="22" y="11"/>
                    </a:lnTo>
                    <a:lnTo>
                      <a:pt x="21" y="15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18" y="9"/>
                    </a:lnTo>
                    <a:lnTo>
                      <a:pt x="23" y="3"/>
                    </a:lnTo>
                    <a:close/>
                    <a:moveTo>
                      <a:pt x="26" y="0"/>
                    </a:move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2077"/>
              <p:cNvSpPr>
                <a:spLocks noEditPoints="1"/>
              </p:cNvSpPr>
              <p:nvPr/>
            </p:nvSpPr>
            <p:spPr bwMode="auto">
              <a:xfrm>
                <a:off x="1106" y="833"/>
                <a:ext cx="26" cy="38"/>
              </a:xfrm>
              <a:custGeom>
                <a:avLst/>
                <a:gdLst/>
                <a:ahLst/>
                <a:cxnLst>
                  <a:cxn ang="0">
                    <a:pos x="20" y="13"/>
                  </a:cxn>
                  <a:cxn ang="0">
                    <a:pos x="21" y="13"/>
                  </a:cxn>
                  <a:cxn ang="0">
                    <a:pos x="20" y="15"/>
                  </a:cxn>
                  <a:cxn ang="0">
                    <a:pos x="20" y="13"/>
                  </a:cxn>
                  <a:cxn ang="0">
                    <a:pos x="26" y="0"/>
                  </a:cxn>
                  <a:cxn ang="0">
                    <a:pos x="23" y="6"/>
                  </a:cxn>
                  <a:cxn ang="0">
                    <a:pos x="19" y="15"/>
                  </a:cxn>
                  <a:cxn ang="0">
                    <a:pos x="19" y="15"/>
                  </a:cxn>
                  <a:cxn ang="0">
                    <a:pos x="0" y="38"/>
                  </a:cxn>
                  <a:cxn ang="0">
                    <a:pos x="5" y="23"/>
                  </a:cxn>
                  <a:cxn ang="0">
                    <a:pos x="26" y="0"/>
                  </a:cxn>
                </a:cxnLst>
                <a:rect l="0" t="0" r="r" b="b"/>
                <a:pathLst>
                  <a:path w="26" h="38">
                    <a:moveTo>
                      <a:pt x="20" y="13"/>
                    </a:moveTo>
                    <a:lnTo>
                      <a:pt x="21" y="13"/>
                    </a:lnTo>
                    <a:lnTo>
                      <a:pt x="20" y="15"/>
                    </a:lnTo>
                    <a:lnTo>
                      <a:pt x="20" y="13"/>
                    </a:lnTo>
                    <a:close/>
                    <a:moveTo>
                      <a:pt x="26" y="0"/>
                    </a:moveTo>
                    <a:lnTo>
                      <a:pt x="23" y="6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0" y="38"/>
                    </a:lnTo>
                    <a:lnTo>
                      <a:pt x="5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2078"/>
              <p:cNvSpPr>
                <a:spLocks/>
              </p:cNvSpPr>
              <p:nvPr/>
            </p:nvSpPr>
            <p:spPr bwMode="auto">
              <a:xfrm>
                <a:off x="1102" y="846"/>
                <a:ext cx="27" cy="3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6" y="8"/>
                  </a:cxn>
                  <a:cxn ang="0">
                    <a:pos x="22" y="12"/>
                  </a:cxn>
                  <a:cxn ang="0">
                    <a:pos x="2" y="35"/>
                  </a:cxn>
                  <a:cxn ang="0">
                    <a:pos x="0" y="36"/>
                  </a:cxn>
                  <a:cxn ang="0">
                    <a:pos x="4" y="25"/>
                  </a:cxn>
                  <a:cxn ang="0">
                    <a:pos x="23" y="2"/>
                  </a:cxn>
                  <a:cxn ang="0">
                    <a:pos x="23" y="3"/>
                  </a:cxn>
                  <a:cxn ang="0">
                    <a:pos x="24" y="2"/>
                  </a:cxn>
                  <a:cxn ang="0">
                    <a:pos x="25" y="0"/>
                  </a:cxn>
                </a:cxnLst>
                <a:rect l="0" t="0" r="r" b="b"/>
                <a:pathLst>
                  <a:path w="27" h="36">
                    <a:moveTo>
                      <a:pt x="25" y="0"/>
                    </a:moveTo>
                    <a:lnTo>
                      <a:pt x="26" y="1"/>
                    </a:lnTo>
                    <a:lnTo>
                      <a:pt x="27" y="2"/>
                    </a:lnTo>
                    <a:lnTo>
                      <a:pt x="26" y="8"/>
                    </a:lnTo>
                    <a:lnTo>
                      <a:pt x="22" y="12"/>
                    </a:lnTo>
                    <a:lnTo>
                      <a:pt x="2" y="35"/>
                    </a:lnTo>
                    <a:lnTo>
                      <a:pt x="0" y="36"/>
                    </a:lnTo>
                    <a:lnTo>
                      <a:pt x="4" y="25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2079"/>
              <p:cNvSpPr>
                <a:spLocks/>
              </p:cNvSpPr>
              <p:nvPr/>
            </p:nvSpPr>
            <p:spPr bwMode="auto">
              <a:xfrm>
                <a:off x="1104" y="854"/>
                <a:ext cx="24" cy="2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5"/>
                  </a:cxn>
                  <a:cxn ang="0">
                    <a:pos x="20" y="12"/>
                  </a:cxn>
                  <a:cxn ang="0">
                    <a:pos x="14" y="19"/>
                  </a:cxn>
                  <a:cxn ang="0">
                    <a:pos x="0" y="27"/>
                  </a:cxn>
                  <a:cxn ang="0">
                    <a:pos x="20" y="4"/>
                  </a:cxn>
                  <a:cxn ang="0">
                    <a:pos x="24" y="0"/>
                  </a:cxn>
                </a:cxnLst>
                <a:rect l="0" t="0" r="r" b="b"/>
                <a:pathLst>
                  <a:path w="24" h="27">
                    <a:moveTo>
                      <a:pt x="24" y="0"/>
                    </a:moveTo>
                    <a:lnTo>
                      <a:pt x="22" y="5"/>
                    </a:lnTo>
                    <a:lnTo>
                      <a:pt x="20" y="12"/>
                    </a:lnTo>
                    <a:lnTo>
                      <a:pt x="14" y="19"/>
                    </a:lnTo>
                    <a:lnTo>
                      <a:pt x="0" y="27"/>
                    </a:lnTo>
                    <a:lnTo>
                      <a:pt x="20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2080"/>
              <p:cNvSpPr>
                <a:spLocks/>
              </p:cNvSpPr>
              <p:nvPr/>
            </p:nvSpPr>
            <p:spPr bwMode="auto">
              <a:xfrm>
                <a:off x="1118" y="866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4"/>
                  </a:cxn>
                  <a:cxn ang="0">
                    <a:pos x="0" y="7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5" y="4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2081"/>
              <p:cNvSpPr>
                <a:spLocks/>
              </p:cNvSpPr>
              <p:nvPr/>
            </p:nvSpPr>
            <p:spPr bwMode="auto">
              <a:xfrm>
                <a:off x="525" y="399"/>
                <a:ext cx="21" cy="1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21" y="0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13" y="7"/>
                    </a:lnTo>
                    <a:lnTo>
                      <a:pt x="8" y="1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2082"/>
              <p:cNvSpPr>
                <a:spLocks/>
              </p:cNvSpPr>
              <p:nvPr/>
            </p:nvSpPr>
            <p:spPr bwMode="auto">
              <a:xfrm>
                <a:off x="538" y="397"/>
                <a:ext cx="15" cy="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5" y="3"/>
                  </a:cxn>
                  <a:cxn ang="0">
                    <a:pos x="14" y="4"/>
                  </a:cxn>
                  <a:cxn ang="0">
                    <a:pos x="9" y="5"/>
                  </a:cxn>
                  <a:cxn ang="0">
                    <a:pos x="5" y="7"/>
                  </a:cxn>
                  <a:cxn ang="0">
                    <a:pos x="0" y="9"/>
                  </a:cxn>
                  <a:cxn ang="0">
                    <a:pos x="8" y="2"/>
                  </a:cxn>
                  <a:cxn ang="0">
                    <a:pos x="11" y="0"/>
                  </a:cxn>
                </a:cxnLst>
                <a:rect l="0" t="0" r="r" b="b"/>
                <a:pathLst>
                  <a:path w="15" h="9">
                    <a:moveTo>
                      <a:pt x="11" y="0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2083"/>
              <p:cNvSpPr>
                <a:spLocks/>
              </p:cNvSpPr>
              <p:nvPr/>
            </p:nvSpPr>
            <p:spPr bwMode="auto">
              <a:xfrm>
                <a:off x="552" y="40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2084"/>
              <p:cNvSpPr>
                <a:spLocks/>
              </p:cNvSpPr>
              <p:nvPr/>
            </p:nvSpPr>
            <p:spPr bwMode="auto">
              <a:xfrm>
                <a:off x="525" y="399"/>
                <a:ext cx="21" cy="1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7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21" y="0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lnTo>
                      <a:pt x="13" y="7"/>
                    </a:lnTo>
                    <a:lnTo>
                      <a:pt x="8" y="1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D07A"/>
              </a:solidFill>
              <a:ln w="0">
                <a:solidFill>
                  <a:srgbClr val="E3D07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2085"/>
              <p:cNvSpPr>
                <a:spLocks/>
              </p:cNvSpPr>
              <p:nvPr/>
            </p:nvSpPr>
            <p:spPr bwMode="auto">
              <a:xfrm>
                <a:off x="538" y="397"/>
                <a:ext cx="15" cy="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5" y="3"/>
                  </a:cxn>
                  <a:cxn ang="0">
                    <a:pos x="14" y="4"/>
                  </a:cxn>
                  <a:cxn ang="0">
                    <a:pos x="9" y="5"/>
                  </a:cxn>
                  <a:cxn ang="0">
                    <a:pos x="5" y="7"/>
                  </a:cxn>
                  <a:cxn ang="0">
                    <a:pos x="0" y="9"/>
                  </a:cxn>
                  <a:cxn ang="0">
                    <a:pos x="8" y="2"/>
                  </a:cxn>
                  <a:cxn ang="0">
                    <a:pos x="11" y="0"/>
                  </a:cxn>
                </a:cxnLst>
                <a:rect l="0" t="0" r="r" b="b"/>
                <a:pathLst>
                  <a:path w="15" h="9">
                    <a:moveTo>
                      <a:pt x="11" y="0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8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2CF78"/>
              </a:solidFill>
              <a:ln w="0">
                <a:solidFill>
                  <a:srgbClr val="E2CF7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2086"/>
              <p:cNvSpPr>
                <a:spLocks/>
              </p:cNvSpPr>
              <p:nvPr/>
            </p:nvSpPr>
            <p:spPr bwMode="auto">
              <a:xfrm>
                <a:off x="552" y="40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CF77"/>
              </a:solidFill>
              <a:ln w="0">
                <a:solidFill>
                  <a:srgbClr val="E2CF7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2087"/>
              <p:cNvSpPr>
                <a:spLocks noEditPoints="1"/>
              </p:cNvSpPr>
              <p:nvPr/>
            </p:nvSpPr>
            <p:spPr bwMode="auto">
              <a:xfrm>
                <a:off x="639" y="36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2088"/>
              <p:cNvSpPr>
                <a:spLocks/>
              </p:cNvSpPr>
              <p:nvPr/>
            </p:nvSpPr>
            <p:spPr bwMode="auto">
              <a:xfrm>
                <a:off x="639" y="358"/>
                <a:ext cx="9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2089"/>
              <p:cNvSpPr>
                <a:spLocks/>
              </p:cNvSpPr>
              <p:nvPr/>
            </p:nvSpPr>
            <p:spPr bwMode="auto">
              <a:xfrm>
                <a:off x="647" y="356"/>
                <a:ext cx="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8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2090"/>
              <p:cNvSpPr>
                <a:spLocks/>
              </p:cNvSpPr>
              <p:nvPr/>
            </p:nvSpPr>
            <p:spPr bwMode="auto">
              <a:xfrm>
                <a:off x="655" y="355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2091"/>
              <p:cNvSpPr>
                <a:spLocks/>
              </p:cNvSpPr>
              <p:nvPr/>
            </p:nvSpPr>
            <p:spPr bwMode="auto">
              <a:xfrm>
                <a:off x="662" y="354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2092"/>
              <p:cNvSpPr>
                <a:spLocks/>
              </p:cNvSpPr>
              <p:nvPr/>
            </p:nvSpPr>
            <p:spPr bwMode="auto">
              <a:xfrm>
                <a:off x="668" y="355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2093"/>
              <p:cNvSpPr>
                <a:spLocks noEditPoints="1"/>
              </p:cNvSpPr>
              <p:nvPr/>
            </p:nvSpPr>
            <p:spPr bwMode="auto">
              <a:xfrm>
                <a:off x="639" y="36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CD71"/>
              </a:solidFill>
              <a:ln w="0">
                <a:solidFill>
                  <a:srgbClr val="E1CD7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2094"/>
              <p:cNvSpPr>
                <a:spLocks/>
              </p:cNvSpPr>
              <p:nvPr/>
            </p:nvSpPr>
            <p:spPr bwMode="auto">
              <a:xfrm>
                <a:off x="639" y="358"/>
                <a:ext cx="9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2095"/>
              <p:cNvSpPr>
                <a:spLocks/>
              </p:cNvSpPr>
              <p:nvPr/>
            </p:nvSpPr>
            <p:spPr bwMode="auto">
              <a:xfrm>
                <a:off x="647" y="356"/>
                <a:ext cx="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8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2096"/>
              <p:cNvSpPr>
                <a:spLocks/>
              </p:cNvSpPr>
              <p:nvPr/>
            </p:nvSpPr>
            <p:spPr bwMode="auto">
              <a:xfrm>
                <a:off x="655" y="355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0CB6E"/>
              </a:solidFill>
              <a:ln w="0">
                <a:solidFill>
                  <a:srgbClr val="E0CB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2097"/>
              <p:cNvSpPr>
                <a:spLocks/>
              </p:cNvSpPr>
              <p:nvPr/>
            </p:nvSpPr>
            <p:spPr bwMode="auto">
              <a:xfrm>
                <a:off x="662" y="354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2098"/>
              <p:cNvSpPr>
                <a:spLocks/>
              </p:cNvSpPr>
              <p:nvPr/>
            </p:nvSpPr>
            <p:spPr bwMode="auto">
              <a:xfrm>
                <a:off x="668" y="355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2099"/>
              <p:cNvSpPr>
                <a:spLocks/>
              </p:cNvSpPr>
              <p:nvPr/>
            </p:nvSpPr>
            <p:spPr bwMode="auto">
              <a:xfrm>
                <a:off x="428" y="500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C04E"/>
              </a:solidFill>
              <a:ln w="0">
                <a:solidFill>
                  <a:srgbClr val="D9C04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2100"/>
              <p:cNvSpPr>
                <a:spLocks/>
              </p:cNvSpPr>
              <p:nvPr/>
            </p:nvSpPr>
            <p:spPr bwMode="auto">
              <a:xfrm>
                <a:off x="423" y="501"/>
                <a:ext cx="11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2"/>
                  </a:cxn>
                  <a:cxn ang="0">
                    <a:pos x="4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11" y="2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9C04E"/>
              </a:solidFill>
              <a:ln w="0">
                <a:solidFill>
                  <a:srgbClr val="D9C04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2101"/>
              <p:cNvSpPr>
                <a:spLocks/>
              </p:cNvSpPr>
              <p:nvPr/>
            </p:nvSpPr>
            <p:spPr bwMode="auto">
              <a:xfrm>
                <a:off x="418" y="508"/>
                <a:ext cx="9" cy="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2102"/>
              <p:cNvSpPr>
                <a:spLocks/>
              </p:cNvSpPr>
              <p:nvPr/>
            </p:nvSpPr>
            <p:spPr bwMode="auto">
              <a:xfrm>
                <a:off x="413" y="515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3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2103"/>
              <p:cNvSpPr>
                <a:spLocks/>
              </p:cNvSpPr>
              <p:nvPr/>
            </p:nvSpPr>
            <p:spPr bwMode="auto">
              <a:xfrm>
                <a:off x="413" y="52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2104"/>
              <p:cNvSpPr>
                <a:spLocks/>
              </p:cNvSpPr>
              <p:nvPr/>
            </p:nvSpPr>
            <p:spPr bwMode="auto">
              <a:xfrm>
                <a:off x="428" y="500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CD73"/>
              </a:solidFill>
              <a:ln w="0">
                <a:solidFill>
                  <a:srgbClr val="E1CD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2105"/>
              <p:cNvSpPr>
                <a:spLocks/>
              </p:cNvSpPr>
              <p:nvPr/>
            </p:nvSpPr>
            <p:spPr bwMode="auto">
              <a:xfrm>
                <a:off x="423" y="501"/>
                <a:ext cx="11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2"/>
                  </a:cxn>
                  <a:cxn ang="0">
                    <a:pos x="4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11" y="2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1CD73"/>
              </a:solidFill>
              <a:ln w="0">
                <a:solidFill>
                  <a:srgbClr val="E1CD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2106"/>
              <p:cNvSpPr>
                <a:spLocks/>
              </p:cNvSpPr>
              <p:nvPr/>
            </p:nvSpPr>
            <p:spPr bwMode="auto">
              <a:xfrm>
                <a:off x="418" y="508"/>
                <a:ext cx="9" cy="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1CD72"/>
              </a:solidFill>
              <a:ln w="0">
                <a:solidFill>
                  <a:srgbClr val="E1CD7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2107"/>
              <p:cNvSpPr>
                <a:spLocks/>
              </p:cNvSpPr>
              <p:nvPr/>
            </p:nvSpPr>
            <p:spPr bwMode="auto">
              <a:xfrm>
                <a:off x="413" y="515"/>
                <a:ext cx="7" cy="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3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1CD71"/>
              </a:solidFill>
              <a:ln w="0">
                <a:solidFill>
                  <a:srgbClr val="E1CD7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2108"/>
              <p:cNvSpPr>
                <a:spLocks/>
              </p:cNvSpPr>
              <p:nvPr/>
            </p:nvSpPr>
            <p:spPr bwMode="auto">
              <a:xfrm>
                <a:off x="413" y="52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2109"/>
              <p:cNvSpPr>
                <a:spLocks/>
              </p:cNvSpPr>
              <p:nvPr/>
            </p:nvSpPr>
            <p:spPr bwMode="auto">
              <a:xfrm>
                <a:off x="497" y="415"/>
                <a:ext cx="28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28" y="2"/>
                  </a:cxn>
                  <a:cxn ang="0">
                    <a:pos x="19" y="5"/>
                  </a:cxn>
                  <a:cxn ang="0">
                    <a:pos x="11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11" y="8"/>
                  </a:cxn>
                  <a:cxn ang="0">
                    <a:pos x="23" y="0"/>
                  </a:cxn>
                </a:cxnLst>
                <a:rect l="0" t="0" r="r" b="b"/>
                <a:pathLst>
                  <a:path w="28" h="18">
                    <a:moveTo>
                      <a:pt x="23" y="0"/>
                    </a:moveTo>
                    <a:lnTo>
                      <a:pt x="25" y="1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19" y="5"/>
                    </a:lnTo>
                    <a:lnTo>
                      <a:pt x="11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1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2110"/>
              <p:cNvSpPr>
                <a:spLocks/>
              </p:cNvSpPr>
              <p:nvPr/>
            </p:nvSpPr>
            <p:spPr bwMode="auto">
              <a:xfrm>
                <a:off x="497" y="415"/>
                <a:ext cx="28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28" y="2"/>
                  </a:cxn>
                  <a:cxn ang="0">
                    <a:pos x="19" y="5"/>
                  </a:cxn>
                  <a:cxn ang="0">
                    <a:pos x="11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11" y="8"/>
                  </a:cxn>
                  <a:cxn ang="0">
                    <a:pos x="23" y="0"/>
                  </a:cxn>
                </a:cxnLst>
                <a:rect l="0" t="0" r="r" b="b"/>
                <a:pathLst>
                  <a:path w="28" h="18">
                    <a:moveTo>
                      <a:pt x="23" y="0"/>
                    </a:moveTo>
                    <a:lnTo>
                      <a:pt x="25" y="1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19" y="5"/>
                    </a:lnTo>
                    <a:lnTo>
                      <a:pt x="11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1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3D07A"/>
              </a:solidFill>
              <a:ln w="0">
                <a:solidFill>
                  <a:srgbClr val="E3D07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2111"/>
              <p:cNvSpPr>
                <a:spLocks/>
              </p:cNvSpPr>
              <p:nvPr/>
            </p:nvSpPr>
            <p:spPr bwMode="auto">
              <a:xfrm>
                <a:off x="360" y="636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2112"/>
              <p:cNvSpPr>
                <a:spLocks/>
              </p:cNvSpPr>
              <p:nvPr/>
            </p:nvSpPr>
            <p:spPr bwMode="auto">
              <a:xfrm>
                <a:off x="358" y="639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2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2113"/>
              <p:cNvSpPr>
                <a:spLocks/>
              </p:cNvSpPr>
              <p:nvPr/>
            </p:nvSpPr>
            <p:spPr bwMode="auto">
              <a:xfrm>
                <a:off x="357" y="645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3" y="1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2114"/>
              <p:cNvSpPr>
                <a:spLocks/>
              </p:cNvSpPr>
              <p:nvPr/>
            </p:nvSpPr>
            <p:spPr bwMode="auto">
              <a:xfrm>
                <a:off x="355" y="650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2115"/>
              <p:cNvSpPr>
                <a:spLocks/>
              </p:cNvSpPr>
              <p:nvPr/>
            </p:nvSpPr>
            <p:spPr bwMode="auto">
              <a:xfrm>
                <a:off x="354" y="656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2116"/>
              <p:cNvSpPr>
                <a:spLocks/>
              </p:cNvSpPr>
              <p:nvPr/>
            </p:nvSpPr>
            <p:spPr bwMode="auto">
              <a:xfrm>
                <a:off x="354" y="661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2117"/>
              <p:cNvSpPr>
                <a:spLocks/>
              </p:cNvSpPr>
              <p:nvPr/>
            </p:nvSpPr>
            <p:spPr bwMode="auto">
              <a:xfrm>
                <a:off x="360" y="636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C65E"/>
              </a:solidFill>
              <a:ln w="0">
                <a:solidFill>
                  <a:srgbClr val="DDC65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2118"/>
              <p:cNvSpPr>
                <a:spLocks/>
              </p:cNvSpPr>
              <p:nvPr/>
            </p:nvSpPr>
            <p:spPr bwMode="auto">
              <a:xfrm>
                <a:off x="358" y="639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2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C65E"/>
              </a:solidFill>
              <a:ln w="0">
                <a:solidFill>
                  <a:srgbClr val="DDC65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2119"/>
              <p:cNvSpPr>
                <a:spLocks/>
              </p:cNvSpPr>
              <p:nvPr/>
            </p:nvSpPr>
            <p:spPr bwMode="auto">
              <a:xfrm>
                <a:off x="357" y="645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3" y="1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C55C"/>
              </a:solidFill>
              <a:ln w="0">
                <a:solidFill>
                  <a:srgbClr val="DCC5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2120"/>
              <p:cNvSpPr>
                <a:spLocks/>
              </p:cNvSpPr>
              <p:nvPr/>
            </p:nvSpPr>
            <p:spPr bwMode="auto">
              <a:xfrm>
                <a:off x="355" y="650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C55B"/>
              </a:solidFill>
              <a:ln w="0">
                <a:solidFill>
                  <a:srgbClr val="DCC55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2121"/>
              <p:cNvSpPr>
                <a:spLocks/>
              </p:cNvSpPr>
              <p:nvPr/>
            </p:nvSpPr>
            <p:spPr bwMode="auto">
              <a:xfrm>
                <a:off x="354" y="656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2122"/>
              <p:cNvSpPr>
                <a:spLocks/>
              </p:cNvSpPr>
              <p:nvPr/>
            </p:nvSpPr>
            <p:spPr bwMode="auto">
              <a:xfrm>
                <a:off x="354" y="661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2123"/>
              <p:cNvSpPr>
                <a:spLocks/>
              </p:cNvSpPr>
              <p:nvPr/>
            </p:nvSpPr>
            <p:spPr bwMode="auto">
              <a:xfrm>
                <a:off x="415" y="521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2124"/>
              <p:cNvSpPr>
                <a:spLocks/>
              </p:cNvSpPr>
              <p:nvPr/>
            </p:nvSpPr>
            <p:spPr bwMode="auto">
              <a:xfrm>
                <a:off x="409" y="522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2125"/>
              <p:cNvSpPr>
                <a:spLocks/>
              </p:cNvSpPr>
              <p:nvPr/>
            </p:nvSpPr>
            <p:spPr bwMode="auto">
              <a:xfrm>
                <a:off x="405" y="528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5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2126"/>
              <p:cNvSpPr>
                <a:spLocks/>
              </p:cNvSpPr>
              <p:nvPr/>
            </p:nvSpPr>
            <p:spPr bwMode="auto">
              <a:xfrm>
                <a:off x="401" y="535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3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BF4B"/>
              </a:solidFill>
              <a:ln w="0">
                <a:solidFill>
                  <a:srgbClr val="D9BF4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2127"/>
              <p:cNvSpPr>
                <a:spLocks/>
              </p:cNvSpPr>
              <p:nvPr/>
            </p:nvSpPr>
            <p:spPr bwMode="auto">
              <a:xfrm>
                <a:off x="398" y="54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Line 2128"/>
              <p:cNvSpPr>
                <a:spLocks noChangeShapeType="1"/>
              </p:cNvSpPr>
              <p:nvPr/>
            </p:nvSpPr>
            <p:spPr bwMode="auto">
              <a:xfrm>
                <a:off x="399" y="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2129"/>
              <p:cNvSpPr>
                <a:spLocks/>
              </p:cNvSpPr>
              <p:nvPr/>
            </p:nvSpPr>
            <p:spPr bwMode="auto">
              <a:xfrm>
                <a:off x="415" y="521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CD71"/>
              </a:solidFill>
              <a:ln w="0">
                <a:solidFill>
                  <a:srgbClr val="E1CD7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2130"/>
              <p:cNvSpPr>
                <a:spLocks/>
              </p:cNvSpPr>
              <p:nvPr/>
            </p:nvSpPr>
            <p:spPr bwMode="auto">
              <a:xfrm>
                <a:off x="409" y="522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2131"/>
              <p:cNvSpPr>
                <a:spLocks/>
              </p:cNvSpPr>
              <p:nvPr/>
            </p:nvSpPr>
            <p:spPr bwMode="auto">
              <a:xfrm>
                <a:off x="405" y="528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5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2132"/>
              <p:cNvSpPr>
                <a:spLocks/>
              </p:cNvSpPr>
              <p:nvPr/>
            </p:nvSpPr>
            <p:spPr bwMode="auto">
              <a:xfrm>
                <a:off x="401" y="535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3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CB6E"/>
              </a:solidFill>
              <a:ln w="0">
                <a:solidFill>
                  <a:srgbClr val="E0CB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2133"/>
              <p:cNvSpPr>
                <a:spLocks/>
              </p:cNvSpPr>
              <p:nvPr/>
            </p:nvSpPr>
            <p:spPr bwMode="auto">
              <a:xfrm>
                <a:off x="398" y="54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Line 2134"/>
              <p:cNvSpPr>
                <a:spLocks noChangeShapeType="1"/>
              </p:cNvSpPr>
              <p:nvPr/>
            </p:nvSpPr>
            <p:spPr bwMode="auto">
              <a:xfrm>
                <a:off x="399" y="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2135"/>
              <p:cNvSpPr>
                <a:spLocks/>
              </p:cNvSpPr>
              <p:nvPr/>
            </p:nvSpPr>
            <p:spPr bwMode="auto">
              <a:xfrm>
                <a:off x="415" y="52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2136"/>
              <p:cNvSpPr>
                <a:spLocks noEditPoints="1"/>
              </p:cNvSpPr>
              <p:nvPr/>
            </p:nvSpPr>
            <p:spPr bwMode="auto">
              <a:xfrm>
                <a:off x="413" y="522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2137"/>
              <p:cNvSpPr>
                <a:spLocks/>
              </p:cNvSpPr>
              <p:nvPr/>
            </p:nvSpPr>
            <p:spPr bwMode="auto">
              <a:xfrm>
                <a:off x="415" y="52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C04D"/>
              </a:solidFill>
              <a:ln w="0">
                <a:solidFill>
                  <a:srgbClr val="D9C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2138"/>
              <p:cNvSpPr>
                <a:spLocks noEditPoints="1"/>
              </p:cNvSpPr>
              <p:nvPr/>
            </p:nvSpPr>
            <p:spPr bwMode="auto">
              <a:xfrm>
                <a:off x="413" y="522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C04C"/>
              </a:solidFill>
              <a:ln w="0">
                <a:solidFill>
                  <a:srgbClr val="D9C0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2139"/>
              <p:cNvSpPr>
                <a:spLocks/>
              </p:cNvSpPr>
              <p:nvPr/>
            </p:nvSpPr>
            <p:spPr bwMode="auto">
              <a:xfrm>
                <a:off x="415" y="52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CD71"/>
              </a:solidFill>
              <a:ln w="0">
                <a:solidFill>
                  <a:srgbClr val="E1CD7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2140"/>
              <p:cNvSpPr>
                <a:spLocks noEditPoints="1"/>
              </p:cNvSpPr>
              <p:nvPr/>
            </p:nvSpPr>
            <p:spPr bwMode="auto">
              <a:xfrm>
                <a:off x="413" y="522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0CC6F"/>
              </a:solidFill>
              <a:ln w="0">
                <a:solidFill>
                  <a:srgbClr val="E0CC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2141"/>
              <p:cNvSpPr>
                <a:spLocks/>
              </p:cNvSpPr>
              <p:nvPr/>
            </p:nvSpPr>
            <p:spPr bwMode="auto">
              <a:xfrm>
                <a:off x="354" y="664"/>
                <a:ext cx="4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2142"/>
              <p:cNvSpPr>
                <a:spLocks/>
              </p:cNvSpPr>
              <p:nvPr/>
            </p:nvSpPr>
            <p:spPr bwMode="auto">
              <a:xfrm>
                <a:off x="352" y="667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2143"/>
              <p:cNvSpPr>
                <a:spLocks/>
              </p:cNvSpPr>
              <p:nvPr/>
            </p:nvSpPr>
            <p:spPr bwMode="auto">
              <a:xfrm>
                <a:off x="351" y="67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1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2144"/>
              <p:cNvSpPr>
                <a:spLocks/>
              </p:cNvSpPr>
              <p:nvPr/>
            </p:nvSpPr>
            <p:spPr bwMode="auto">
              <a:xfrm>
                <a:off x="350" y="678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2145"/>
              <p:cNvSpPr>
                <a:spLocks/>
              </p:cNvSpPr>
              <p:nvPr/>
            </p:nvSpPr>
            <p:spPr bwMode="auto">
              <a:xfrm>
                <a:off x="349" y="684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2146"/>
              <p:cNvSpPr>
                <a:spLocks/>
              </p:cNvSpPr>
              <p:nvPr/>
            </p:nvSpPr>
            <p:spPr bwMode="auto">
              <a:xfrm>
                <a:off x="349" y="689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2147"/>
              <p:cNvSpPr>
                <a:spLocks/>
              </p:cNvSpPr>
              <p:nvPr/>
            </p:nvSpPr>
            <p:spPr bwMode="auto">
              <a:xfrm>
                <a:off x="349" y="69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2148"/>
              <p:cNvSpPr>
                <a:spLocks/>
              </p:cNvSpPr>
              <p:nvPr/>
            </p:nvSpPr>
            <p:spPr bwMode="auto">
              <a:xfrm>
                <a:off x="354" y="664"/>
                <a:ext cx="4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2149"/>
              <p:cNvSpPr>
                <a:spLocks/>
              </p:cNvSpPr>
              <p:nvPr/>
            </p:nvSpPr>
            <p:spPr bwMode="auto">
              <a:xfrm>
                <a:off x="352" y="667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CC459"/>
              </a:solidFill>
              <a:ln w="0">
                <a:solidFill>
                  <a:srgbClr val="DCC4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2150"/>
              <p:cNvSpPr>
                <a:spLocks/>
              </p:cNvSpPr>
              <p:nvPr/>
            </p:nvSpPr>
            <p:spPr bwMode="auto">
              <a:xfrm>
                <a:off x="351" y="67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1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BC357"/>
              </a:solidFill>
              <a:ln w="0">
                <a:solidFill>
                  <a:srgbClr val="DBC35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2151"/>
              <p:cNvSpPr>
                <a:spLocks/>
              </p:cNvSpPr>
              <p:nvPr/>
            </p:nvSpPr>
            <p:spPr bwMode="auto">
              <a:xfrm>
                <a:off x="350" y="678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2152"/>
              <p:cNvSpPr>
                <a:spLocks/>
              </p:cNvSpPr>
              <p:nvPr/>
            </p:nvSpPr>
            <p:spPr bwMode="auto">
              <a:xfrm>
                <a:off x="349" y="684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2153"/>
              <p:cNvSpPr>
                <a:spLocks/>
              </p:cNvSpPr>
              <p:nvPr/>
            </p:nvSpPr>
            <p:spPr bwMode="auto">
              <a:xfrm>
                <a:off x="349" y="689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C355"/>
              </a:solidFill>
              <a:ln w="0">
                <a:solidFill>
                  <a:srgbClr val="DBC3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2154"/>
              <p:cNvSpPr>
                <a:spLocks/>
              </p:cNvSpPr>
              <p:nvPr/>
            </p:nvSpPr>
            <p:spPr bwMode="auto">
              <a:xfrm>
                <a:off x="349" y="69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2155"/>
              <p:cNvSpPr>
                <a:spLocks noEditPoints="1"/>
              </p:cNvSpPr>
              <p:nvPr/>
            </p:nvSpPr>
            <p:spPr bwMode="auto">
              <a:xfrm>
                <a:off x="349" y="789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  <a:moveTo>
                      <a:pt x="4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B328"/>
              </a:solidFill>
              <a:ln w="0">
                <a:solidFill>
                  <a:srgbClr val="D1B32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2156"/>
              <p:cNvSpPr>
                <a:spLocks/>
              </p:cNvSpPr>
              <p:nvPr/>
            </p:nvSpPr>
            <p:spPr bwMode="auto">
              <a:xfrm>
                <a:off x="349" y="793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1B227"/>
              </a:solidFill>
              <a:ln w="0">
                <a:solidFill>
                  <a:srgbClr val="D1B2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2157"/>
              <p:cNvSpPr>
                <a:spLocks/>
              </p:cNvSpPr>
              <p:nvPr/>
            </p:nvSpPr>
            <p:spPr bwMode="auto">
              <a:xfrm>
                <a:off x="349" y="798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1B227"/>
              </a:solidFill>
              <a:ln w="0">
                <a:solidFill>
                  <a:srgbClr val="D1B2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2158"/>
              <p:cNvSpPr>
                <a:spLocks/>
              </p:cNvSpPr>
              <p:nvPr/>
            </p:nvSpPr>
            <p:spPr bwMode="auto">
              <a:xfrm>
                <a:off x="350" y="803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6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B226"/>
              </a:solidFill>
              <a:ln w="0">
                <a:solidFill>
                  <a:srgbClr val="D1B2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2159"/>
              <p:cNvSpPr>
                <a:spLocks/>
              </p:cNvSpPr>
              <p:nvPr/>
            </p:nvSpPr>
            <p:spPr bwMode="auto">
              <a:xfrm>
                <a:off x="351" y="809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B226"/>
              </a:solidFill>
              <a:ln w="0">
                <a:solidFill>
                  <a:srgbClr val="D1B2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2160"/>
              <p:cNvSpPr>
                <a:spLocks/>
              </p:cNvSpPr>
              <p:nvPr/>
            </p:nvSpPr>
            <p:spPr bwMode="auto">
              <a:xfrm>
                <a:off x="352" y="814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2161"/>
              <p:cNvSpPr>
                <a:spLocks/>
              </p:cNvSpPr>
              <p:nvPr/>
            </p:nvSpPr>
            <p:spPr bwMode="auto">
              <a:xfrm>
                <a:off x="355" y="81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2162"/>
              <p:cNvSpPr>
                <a:spLocks noEditPoints="1"/>
              </p:cNvSpPr>
              <p:nvPr/>
            </p:nvSpPr>
            <p:spPr bwMode="auto">
              <a:xfrm>
                <a:off x="349" y="789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  <a:moveTo>
                      <a:pt x="4" y="0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BC43"/>
              </a:solidFill>
              <a:ln w="0">
                <a:solidFill>
                  <a:srgbClr val="D7BC4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2163"/>
              <p:cNvSpPr>
                <a:spLocks/>
              </p:cNvSpPr>
              <p:nvPr/>
            </p:nvSpPr>
            <p:spPr bwMode="auto">
              <a:xfrm>
                <a:off x="349" y="793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7BC43"/>
              </a:solidFill>
              <a:ln w="0">
                <a:solidFill>
                  <a:srgbClr val="D7BC4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2164"/>
              <p:cNvSpPr>
                <a:spLocks/>
              </p:cNvSpPr>
              <p:nvPr/>
            </p:nvSpPr>
            <p:spPr bwMode="auto">
              <a:xfrm>
                <a:off x="349" y="798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7BC42"/>
              </a:solidFill>
              <a:ln w="0">
                <a:solidFill>
                  <a:srgbClr val="D7BC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2165"/>
              <p:cNvSpPr>
                <a:spLocks/>
              </p:cNvSpPr>
              <p:nvPr/>
            </p:nvSpPr>
            <p:spPr bwMode="auto">
              <a:xfrm>
                <a:off x="350" y="803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6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B40"/>
              </a:solidFill>
              <a:ln w="0">
                <a:solidFill>
                  <a:srgbClr val="D6BB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2166"/>
              <p:cNvSpPr>
                <a:spLocks/>
              </p:cNvSpPr>
              <p:nvPr/>
            </p:nvSpPr>
            <p:spPr bwMode="auto">
              <a:xfrm>
                <a:off x="351" y="809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0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2167"/>
              <p:cNvSpPr>
                <a:spLocks/>
              </p:cNvSpPr>
              <p:nvPr/>
            </p:nvSpPr>
            <p:spPr bwMode="auto">
              <a:xfrm>
                <a:off x="352" y="814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2168"/>
              <p:cNvSpPr>
                <a:spLocks/>
              </p:cNvSpPr>
              <p:nvPr/>
            </p:nvSpPr>
            <p:spPr bwMode="auto">
              <a:xfrm>
                <a:off x="355" y="81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Rectangle 2169"/>
              <p:cNvSpPr>
                <a:spLocks noChangeArrowheads="1"/>
              </p:cNvSpPr>
              <p:nvPr/>
            </p:nvSpPr>
            <p:spPr bwMode="auto">
              <a:xfrm>
                <a:off x="356" y="819"/>
                <a:ext cx="1" cy="1"/>
              </a:xfrm>
              <a:prstGeom prst="rect">
                <a:avLst/>
              </a:pr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2170"/>
              <p:cNvSpPr>
                <a:spLocks/>
              </p:cNvSpPr>
              <p:nvPr/>
            </p:nvSpPr>
            <p:spPr bwMode="auto">
              <a:xfrm>
                <a:off x="354" y="81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2171"/>
              <p:cNvSpPr>
                <a:spLocks/>
              </p:cNvSpPr>
              <p:nvPr/>
            </p:nvSpPr>
            <p:spPr bwMode="auto">
              <a:xfrm>
                <a:off x="354" y="825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2172"/>
              <p:cNvSpPr>
                <a:spLocks/>
              </p:cNvSpPr>
              <p:nvPr/>
            </p:nvSpPr>
            <p:spPr bwMode="auto">
              <a:xfrm>
                <a:off x="355" y="830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6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2173"/>
              <p:cNvSpPr>
                <a:spLocks/>
              </p:cNvSpPr>
              <p:nvPr/>
            </p:nvSpPr>
            <p:spPr bwMode="auto">
              <a:xfrm>
                <a:off x="356" y="836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2174"/>
              <p:cNvSpPr>
                <a:spLocks/>
              </p:cNvSpPr>
              <p:nvPr/>
            </p:nvSpPr>
            <p:spPr bwMode="auto">
              <a:xfrm>
                <a:off x="357" y="841"/>
                <a:ext cx="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5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2175"/>
              <p:cNvSpPr>
                <a:spLocks/>
              </p:cNvSpPr>
              <p:nvPr/>
            </p:nvSpPr>
            <p:spPr bwMode="auto">
              <a:xfrm>
                <a:off x="359" y="84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Rectangle 2176"/>
              <p:cNvSpPr>
                <a:spLocks noChangeArrowheads="1"/>
              </p:cNvSpPr>
              <p:nvPr/>
            </p:nvSpPr>
            <p:spPr bwMode="auto">
              <a:xfrm>
                <a:off x="356" y="819"/>
                <a:ext cx="1" cy="1"/>
              </a:xfrm>
              <a:prstGeom prst="rect">
                <a:avLst/>
              </a:prstGeom>
              <a:solidFill>
                <a:srgbClr val="D6BB3F"/>
              </a:solidFill>
              <a:ln w="0">
                <a:solidFill>
                  <a:srgbClr val="D6BB3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2177"/>
              <p:cNvSpPr>
                <a:spLocks/>
              </p:cNvSpPr>
              <p:nvPr/>
            </p:nvSpPr>
            <p:spPr bwMode="auto">
              <a:xfrm>
                <a:off x="354" y="81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2178"/>
              <p:cNvSpPr>
                <a:spLocks/>
              </p:cNvSpPr>
              <p:nvPr/>
            </p:nvSpPr>
            <p:spPr bwMode="auto">
              <a:xfrm>
                <a:off x="354" y="825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3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BA3D"/>
              </a:solidFill>
              <a:ln w="0">
                <a:solidFill>
                  <a:srgbClr val="D6BA3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2179"/>
              <p:cNvSpPr>
                <a:spLocks/>
              </p:cNvSpPr>
              <p:nvPr/>
            </p:nvSpPr>
            <p:spPr bwMode="auto">
              <a:xfrm>
                <a:off x="355" y="830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4" y="6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2180"/>
              <p:cNvSpPr>
                <a:spLocks/>
              </p:cNvSpPr>
              <p:nvPr/>
            </p:nvSpPr>
            <p:spPr bwMode="auto">
              <a:xfrm>
                <a:off x="356" y="836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2181"/>
              <p:cNvSpPr>
                <a:spLocks/>
              </p:cNvSpPr>
              <p:nvPr/>
            </p:nvSpPr>
            <p:spPr bwMode="auto">
              <a:xfrm>
                <a:off x="357" y="841"/>
                <a:ext cx="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5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2182"/>
              <p:cNvSpPr>
                <a:spLocks/>
              </p:cNvSpPr>
              <p:nvPr/>
            </p:nvSpPr>
            <p:spPr bwMode="auto">
              <a:xfrm>
                <a:off x="359" y="84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Rectangle 2183"/>
              <p:cNvSpPr>
                <a:spLocks noChangeArrowheads="1"/>
              </p:cNvSpPr>
              <p:nvPr/>
            </p:nvSpPr>
            <p:spPr bwMode="auto">
              <a:xfrm>
                <a:off x="356" y="820"/>
                <a:ext cx="1" cy="1"/>
              </a:xfrm>
              <a:prstGeom prst="rect">
                <a:avLst/>
              </a:pr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Rectangle 2184"/>
              <p:cNvSpPr>
                <a:spLocks noChangeArrowheads="1"/>
              </p:cNvSpPr>
              <p:nvPr/>
            </p:nvSpPr>
            <p:spPr bwMode="auto">
              <a:xfrm>
                <a:off x="356" y="820"/>
                <a:ext cx="1" cy="1"/>
              </a:xfrm>
              <a:prstGeom prst="rect">
                <a:avLst/>
              </a:pr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Rectangle 2185"/>
              <p:cNvSpPr>
                <a:spLocks noChangeArrowheads="1"/>
              </p:cNvSpPr>
              <p:nvPr/>
            </p:nvSpPr>
            <p:spPr bwMode="auto">
              <a:xfrm>
                <a:off x="356" y="820"/>
                <a:ext cx="1" cy="1"/>
              </a:xfrm>
              <a:prstGeom prst="rect">
                <a:avLst/>
              </a:prstGeom>
              <a:solidFill>
                <a:srgbClr val="D6BB3E"/>
              </a:solidFill>
              <a:ln w="0">
                <a:solidFill>
                  <a:srgbClr val="D6BB3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2186"/>
              <p:cNvSpPr>
                <a:spLocks/>
              </p:cNvSpPr>
              <p:nvPr/>
            </p:nvSpPr>
            <p:spPr bwMode="auto">
              <a:xfrm>
                <a:off x="1134" y="81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187"/>
              <p:cNvSpPr>
                <a:spLocks/>
              </p:cNvSpPr>
              <p:nvPr/>
            </p:nvSpPr>
            <p:spPr bwMode="auto">
              <a:xfrm>
                <a:off x="1132" y="820"/>
                <a:ext cx="4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13">
                    <a:moveTo>
                      <a:pt x="3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188"/>
              <p:cNvSpPr>
                <a:spLocks/>
              </p:cNvSpPr>
              <p:nvPr/>
            </p:nvSpPr>
            <p:spPr bwMode="auto">
              <a:xfrm>
                <a:off x="1125" y="830"/>
                <a:ext cx="9" cy="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6" y="11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" y="9"/>
                  </a:cxn>
                  <a:cxn ang="0">
                    <a:pos x="7" y="3"/>
                  </a:cxn>
                  <a:cxn ang="0">
                    <a:pos x="9" y="0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lnTo>
                      <a:pt x="8" y="5"/>
                    </a:lnTo>
                    <a:lnTo>
                      <a:pt x="6" y="11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189"/>
              <p:cNvSpPr>
                <a:spLocks noEditPoints="1"/>
              </p:cNvSpPr>
              <p:nvPr/>
            </p:nvSpPr>
            <p:spPr bwMode="auto">
              <a:xfrm>
                <a:off x="1125" y="841"/>
                <a:ext cx="6" cy="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6" y="0"/>
                  </a:cxn>
                  <a:cxn ang="0">
                    <a:pos x="4" y="7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close/>
                    <a:moveTo>
                      <a:pt x="6" y="0"/>
                    </a:move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190"/>
              <p:cNvSpPr>
                <a:spLocks/>
              </p:cNvSpPr>
              <p:nvPr/>
            </p:nvSpPr>
            <p:spPr bwMode="auto">
              <a:xfrm>
                <a:off x="1134" y="81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191"/>
              <p:cNvSpPr>
                <a:spLocks/>
              </p:cNvSpPr>
              <p:nvPr/>
            </p:nvSpPr>
            <p:spPr bwMode="auto">
              <a:xfrm>
                <a:off x="1132" y="820"/>
                <a:ext cx="4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13">
                    <a:moveTo>
                      <a:pt x="3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2393"/>
            <p:cNvGrpSpPr>
              <a:grpSpLocks/>
            </p:cNvGrpSpPr>
            <p:nvPr/>
          </p:nvGrpSpPr>
          <p:grpSpPr bwMode="auto">
            <a:xfrm>
              <a:off x="427038" y="428625"/>
              <a:ext cx="1509713" cy="1506538"/>
              <a:chOff x="269" y="270"/>
              <a:chExt cx="951" cy="949"/>
            </a:xfrm>
          </p:grpSpPr>
          <p:sp>
            <p:nvSpPr>
              <p:cNvPr id="1386" name="Freeform 2193"/>
              <p:cNvSpPr>
                <a:spLocks/>
              </p:cNvSpPr>
              <p:nvPr/>
            </p:nvSpPr>
            <p:spPr bwMode="auto">
              <a:xfrm>
                <a:off x="1125" y="830"/>
                <a:ext cx="9" cy="1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6" y="12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4" y="9"/>
                  </a:cxn>
                  <a:cxn ang="0">
                    <a:pos x="7" y="3"/>
                  </a:cxn>
                  <a:cxn ang="0">
                    <a:pos x="9" y="0"/>
                  </a:cxn>
                </a:cxnLst>
                <a:rect l="0" t="0" r="r" b="b"/>
                <a:pathLst>
                  <a:path w="9" h="19">
                    <a:moveTo>
                      <a:pt x="9" y="0"/>
                    </a:moveTo>
                    <a:lnTo>
                      <a:pt x="8" y="5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2194"/>
              <p:cNvSpPr>
                <a:spLocks noEditPoints="1"/>
              </p:cNvSpPr>
              <p:nvPr/>
            </p:nvSpPr>
            <p:spPr bwMode="auto">
              <a:xfrm>
                <a:off x="1125" y="842"/>
                <a:ext cx="6" cy="7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6" y="0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1" y="6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" y="6"/>
                    </a:lnTo>
                    <a:close/>
                    <a:moveTo>
                      <a:pt x="6" y="0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2195"/>
              <p:cNvSpPr>
                <a:spLocks/>
              </p:cNvSpPr>
              <p:nvPr/>
            </p:nvSpPr>
            <p:spPr bwMode="auto">
              <a:xfrm>
                <a:off x="1137" y="790"/>
                <a:ext cx="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2196"/>
              <p:cNvSpPr>
                <a:spLocks/>
              </p:cNvSpPr>
              <p:nvPr/>
            </p:nvSpPr>
            <p:spPr bwMode="auto">
              <a:xfrm>
                <a:off x="1135" y="795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4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59F00"/>
              </a:solidFill>
              <a:ln w="0">
                <a:solidFill>
                  <a:srgbClr val="C59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2197"/>
              <p:cNvSpPr>
                <a:spLocks/>
              </p:cNvSpPr>
              <p:nvPr/>
            </p:nvSpPr>
            <p:spPr bwMode="auto">
              <a:xfrm>
                <a:off x="1131" y="806"/>
                <a:ext cx="7" cy="1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11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7" y="0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lnTo>
                      <a:pt x="6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2198"/>
              <p:cNvSpPr>
                <a:spLocks/>
              </p:cNvSpPr>
              <p:nvPr/>
            </p:nvSpPr>
            <p:spPr bwMode="auto">
              <a:xfrm>
                <a:off x="1136" y="81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9E00"/>
              </a:solidFill>
              <a:ln w="0">
                <a:solidFill>
                  <a:srgbClr val="C59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2199"/>
              <p:cNvSpPr>
                <a:spLocks/>
              </p:cNvSpPr>
              <p:nvPr/>
            </p:nvSpPr>
            <p:spPr bwMode="auto">
              <a:xfrm>
                <a:off x="1137" y="790"/>
                <a:ext cx="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2200"/>
              <p:cNvSpPr>
                <a:spLocks/>
              </p:cNvSpPr>
              <p:nvPr/>
            </p:nvSpPr>
            <p:spPr bwMode="auto">
              <a:xfrm>
                <a:off x="1135" y="795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4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2201"/>
              <p:cNvSpPr>
                <a:spLocks/>
              </p:cNvSpPr>
              <p:nvPr/>
            </p:nvSpPr>
            <p:spPr bwMode="auto">
              <a:xfrm>
                <a:off x="1131" y="806"/>
                <a:ext cx="7" cy="1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11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7" y="0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lnTo>
                      <a:pt x="6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2202"/>
              <p:cNvSpPr>
                <a:spLocks/>
              </p:cNvSpPr>
              <p:nvPr/>
            </p:nvSpPr>
            <p:spPr bwMode="auto">
              <a:xfrm>
                <a:off x="1136" y="81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2203"/>
              <p:cNvSpPr>
                <a:spLocks/>
              </p:cNvSpPr>
              <p:nvPr/>
            </p:nvSpPr>
            <p:spPr bwMode="auto">
              <a:xfrm>
                <a:off x="1133" y="666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2204"/>
              <p:cNvSpPr>
                <a:spLocks/>
              </p:cNvSpPr>
              <p:nvPr/>
            </p:nvSpPr>
            <p:spPr bwMode="auto">
              <a:xfrm>
                <a:off x="1134" y="669"/>
                <a:ext cx="3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lnTo>
                      <a:pt x="3" y="8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2205"/>
              <p:cNvSpPr>
                <a:spLocks/>
              </p:cNvSpPr>
              <p:nvPr/>
            </p:nvSpPr>
            <p:spPr bwMode="auto">
              <a:xfrm>
                <a:off x="1135" y="677"/>
                <a:ext cx="4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8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lnTo>
                      <a:pt x="4" y="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2206"/>
              <p:cNvSpPr>
                <a:spLocks/>
              </p:cNvSpPr>
              <p:nvPr/>
            </p:nvSpPr>
            <p:spPr bwMode="auto">
              <a:xfrm>
                <a:off x="1135" y="685"/>
                <a:ext cx="5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lnTo>
                      <a:pt x="5" y="8"/>
                    </a:lnTo>
                    <a:lnTo>
                      <a:pt x="4" y="9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2207"/>
              <p:cNvSpPr>
                <a:spLocks/>
              </p:cNvSpPr>
              <p:nvPr/>
            </p:nvSpPr>
            <p:spPr bwMode="auto">
              <a:xfrm>
                <a:off x="1139" y="6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200"/>
              </a:solidFill>
              <a:ln w="0">
                <a:solidFill>
                  <a:srgbClr val="C7A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2208"/>
              <p:cNvSpPr>
                <a:spLocks/>
              </p:cNvSpPr>
              <p:nvPr/>
            </p:nvSpPr>
            <p:spPr bwMode="auto">
              <a:xfrm>
                <a:off x="1133" y="666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2209"/>
              <p:cNvSpPr>
                <a:spLocks/>
              </p:cNvSpPr>
              <p:nvPr/>
            </p:nvSpPr>
            <p:spPr bwMode="auto">
              <a:xfrm>
                <a:off x="1134" y="669"/>
                <a:ext cx="3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lnTo>
                      <a:pt x="3" y="8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2210"/>
              <p:cNvSpPr>
                <a:spLocks/>
              </p:cNvSpPr>
              <p:nvPr/>
            </p:nvSpPr>
            <p:spPr bwMode="auto">
              <a:xfrm>
                <a:off x="1135" y="677"/>
                <a:ext cx="4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8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lnTo>
                      <a:pt x="4" y="8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80A"/>
              </a:solidFill>
              <a:ln w="0">
                <a:solidFill>
                  <a:srgbClr val="CBA80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2211"/>
              <p:cNvSpPr>
                <a:spLocks/>
              </p:cNvSpPr>
              <p:nvPr/>
            </p:nvSpPr>
            <p:spPr bwMode="auto">
              <a:xfrm>
                <a:off x="1135" y="685"/>
                <a:ext cx="5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lnTo>
                      <a:pt x="5" y="8"/>
                    </a:lnTo>
                    <a:lnTo>
                      <a:pt x="4" y="9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BA809"/>
              </a:solidFill>
              <a:ln w="0">
                <a:solidFill>
                  <a:srgbClr val="CBA8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2212"/>
              <p:cNvSpPr>
                <a:spLocks/>
              </p:cNvSpPr>
              <p:nvPr/>
            </p:nvSpPr>
            <p:spPr bwMode="auto">
              <a:xfrm>
                <a:off x="1139" y="6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AA707"/>
              </a:solidFill>
              <a:ln w="0">
                <a:solidFill>
                  <a:srgbClr val="CAA70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2213"/>
              <p:cNvSpPr>
                <a:spLocks/>
              </p:cNvSpPr>
              <p:nvPr/>
            </p:nvSpPr>
            <p:spPr bwMode="auto">
              <a:xfrm>
                <a:off x="1074" y="523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2214"/>
              <p:cNvSpPr>
                <a:spLocks/>
              </p:cNvSpPr>
              <p:nvPr/>
            </p:nvSpPr>
            <p:spPr bwMode="auto">
              <a:xfrm>
                <a:off x="1077" y="526"/>
                <a:ext cx="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4" y="5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2215"/>
              <p:cNvSpPr>
                <a:spLocks/>
              </p:cNvSpPr>
              <p:nvPr/>
            </p:nvSpPr>
            <p:spPr bwMode="auto">
              <a:xfrm>
                <a:off x="1080" y="531"/>
                <a:ext cx="5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5" y="5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2216"/>
              <p:cNvSpPr>
                <a:spLocks/>
              </p:cNvSpPr>
              <p:nvPr/>
            </p:nvSpPr>
            <p:spPr bwMode="auto">
              <a:xfrm>
                <a:off x="1083" y="536"/>
                <a:ext cx="5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5" y="6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80A"/>
              </a:solidFill>
              <a:ln w="0">
                <a:solidFill>
                  <a:srgbClr val="CBA80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2217"/>
              <p:cNvSpPr>
                <a:spLocks/>
              </p:cNvSpPr>
              <p:nvPr/>
            </p:nvSpPr>
            <p:spPr bwMode="auto">
              <a:xfrm>
                <a:off x="1086" y="542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809"/>
              </a:solidFill>
              <a:ln w="0">
                <a:solidFill>
                  <a:srgbClr val="CBA8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2218"/>
              <p:cNvSpPr>
                <a:spLocks/>
              </p:cNvSpPr>
              <p:nvPr/>
            </p:nvSpPr>
            <p:spPr bwMode="auto">
              <a:xfrm>
                <a:off x="1074" y="523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2219"/>
              <p:cNvSpPr>
                <a:spLocks/>
              </p:cNvSpPr>
              <p:nvPr/>
            </p:nvSpPr>
            <p:spPr bwMode="auto">
              <a:xfrm>
                <a:off x="1077" y="526"/>
                <a:ext cx="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4" y="5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2220"/>
              <p:cNvSpPr>
                <a:spLocks/>
              </p:cNvSpPr>
              <p:nvPr/>
            </p:nvSpPr>
            <p:spPr bwMode="auto">
              <a:xfrm>
                <a:off x="1080" y="531"/>
                <a:ext cx="5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5" y="5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2221"/>
              <p:cNvSpPr>
                <a:spLocks/>
              </p:cNvSpPr>
              <p:nvPr/>
            </p:nvSpPr>
            <p:spPr bwMode="auto">
              <a:xfrm>
                <a:off x="1083" y="536"/>
                <a:ext cx="5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5" y="6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2222"/>
              <p:cNvSpPr>
                <a:spLocks/>
              </p:cNvSpPr>
              <p:nvPr/>
            </p:nvSpPr>
            <p:spPr bwMode="auto">
              <a:xfrm>
                <a:off x="1086" y="542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2223"/>
              <p:cNvSpPr>
                <a:spLocks/>
              </p:cNvSpPr>
              <p:nvPr/>
            </p:nvSpPr>
            <p:spPr bwMode="auto">
              <a:xfrm>
                <a:off x="1126" y="636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400"/>
              </a:solidFill>
              <a:ln w="0">
                <a:solidFill>
                  <a:srgbClr val="C8A4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2224"/>
              <p:cNvSpPr>
                <a:spLocks/>
              </p:cNvSpPr>
              <p:nvPr/>
            </p:nvSpPr>
            <p:spPr bwMode="auto">
              <a:xfrm>
                <a:off x="1127" y="638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4" y="7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2225"/>
              <p:cNvSpPr>
                <a:spLocks/>
              </p:cNvSpPr>
              <p:nvPr/>
            </p:nvSpPr>
            <p:spPr bwMode="auto">
              <a:xfrm>
                <a:off x="1129" y="645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2226"/>
              <p:cNvSpPr>
                <a:spLocks/>
              </p:cNvSpPr>
              <p:nvPr/>
            </p:nvSpPr>
            <p:spPr bwMode="auto">
              <a:xfrm>
                <a:off x="1131" y="653"/>
                <a:ext cx="3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3" h="13">
                    <a:moveTo>
                      <a:pt x="2" y="0"/>
                    </a:moveTo>
                    <a:lnTo>
                      <a:pt x="3" y="7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2227"/>
              <p:cNvSpPr>
                <a:spLocks/>
              </p:cNvSpPr>
              <p:nvPr/>
            </p:nvSpPr>
            <p:spPr bwMode="auto">
              <a:xfrm>
                <a:off x="1131" y="660"/>
                <a:ext cx="4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lnTo>
                      <a:pt x="4" y="2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A300"/>
              </a:solidFill>
              <a:ln w="0">
                <a:solidFill>
                  <a:srgbClr val="C8A3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2228"/>
              <p:cNvSpPr>
                <a:spLocks/>
              </p:cNvSpPr>
              <p:nvPr/>
            </p:nvSpPr>
            <p:spPr bwMode="auto">
              <a:xfrm>
                <a:off x="1126" y="636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2229"/>
              <p:cNvSpPr>
                <a:spLocks/>
              </p:cNvSpPr>
              <p:nvPr/>
            </p:nvSpPr>
            <p:spPr bwMode="auto">
              <a:xfrm>
                <a:off x="1127" y="638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4" y="7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2230"/>
              <p:cNvSpPr>
                <a:spLocks/>
              </p:cNvSpPr>
              <p:nvPr/>
            </p:nvSpPr>
            <p:spPr bwMode="auto">
              <a:xfrm>
                <a:off x="1129" y="645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2231"/>
              <p:cNvSpPr>
                <a:spLocks/>
              </p:cNvSpPr>
              <p:nvPr/>
            </p:nvSpPr>
            <p:spPr bwMode="auto">
              <a:xfrm>
                <a:off x="1131" y="653"/>
                <a:ext cx="3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3" h="13">
                    <a:moveTo>
                      <a:pt x="2" y="0"/>
                    </a:moveTo>
                    <a:lnTo>
                      <a:pt x="3" y="7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2232"/>
              <p:cNvSpPr>
                <a:spLocks/>
              </p:cNvSpPr>
              <p:nvPr/>
            </p:nvSpPr>
            <p:spPr bwMode="auto">
              <a:xfrm>
                <a:off x="1131" y="660"/>
                <a:ext cx="4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lnTo>
                      <a:pt x="4" y="2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BA80B"/>
              </a:solidFill>
              <a:ln w="0">
                <a:solidFill>
                  <a:srgbClr val="CBA80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2233"/>
              <p:cNvSpPr>
                <a:spLocks/>
              </p:cNvSpPr>
              <p:nvPr/>
            </p:nvSpPr>
            <p:spPr bwMode="auto">
              <a:xfrm>
                <a:off x="1056" y="497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AA10"/>
              </a:solidFill>
              <a:ln w="0">
                <a:solidFill>
                  <a:srgbClr val="CCAA1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2234"/>
              <p:cNvSpPr>
                <a:spLocks/>
              </p:cNvSpPr>
              <p:nvPr/>
            </p:nvSpPr>
            <p:spPr bwMode="auto">
              <a:xfrm>
                <a:off x="1059" y="500"/>
                <a:ext cx="4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lnTo>
                      <a:pt x="4" y="5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2235"/>
              <p:cNvSpPr>
                <a:spLocks/>
              </p:cNvSpPr>
              <p:nvPr/>
            </p:nvSpPr>
            <p:spPr bwMode="auto">
              <a:xfrm>
                <a:off x="1063" y="505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5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AA0F"/>
              </a:solidFill>
              <a:ln w="0">
                <a:solidFill>
                  <a:srgbClr val="CCAA0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2236"/>
              <p:cNvSpPr>
                <a:spLocks/>
              </p:cNvSpPr>
              <p:nvPr/>
            </p:nvSpPr>
            <p:spPr bwMode="auto">
              <a:xfrm>
                <a:off x="1066" y="510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5"/>
                  </a:cxn>
                  <a:cxn ang="0">
                    <a:pos x="4" y="7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5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AA0E"/>
              </a:solidFill>
              <a:ln w="0">
                <a:solidFill>
                  <a:srgbClr val="CCAA0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2237"/>
              <p:cNvSpPr>
                <a:spLocks/>
              </p:cNvSpPr>
              <p:nvPr/>
            </p:nvSpPr>
            <p:spPr bwMode="auto">
              <a:xfrm>
                <a:off x="1070" y="515"/>
                <a:ext cx="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2238"/>
              <p:cNvSpPr>
                <a:spLocks/>
              </p:cNvSpPr>
              <p:nvPr/>
            </p:nvSpPr>
            <p:spPr bwMode="auto">
              <a:xfrm>
                <a:off x="1073" y="522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2239"/>
              <p:cNvSpPr>
                <a:spLocks/>
              </p:cNvSpPr>
              <p:nvPr/>
            </p:nvSpPr>
            <p:spPr bwMode="auto">
              <a:xfrm>
                <a:off x="1056" y="49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3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2240"/>
              <p:cNvSpPr>
                <a:spLocks/>
              </p:cNvSpPr>
              <p:nvPr/>
            </p:nvSpPr>
            <p:spPr bwMode="auto">
              <a:xfrm>
                <a:off x="1059" y="500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5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225"/>
              </a:solidFill>
              <a:ln w="0">
                <a:solidFill>
                  <a:srgbClr val="D1B2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2241"/>
              <p:cNvSpPr>
                <a:spLocks/>
              </p:cNvSpPr>
              <p:nvPr/>
            </p:nvSpPr>
            <p:spPr bwMode="auto">
              <a:xfrm>
                <a:off x="1063" y="505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3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5"/>
                    </a:lnTo>
                    <a:lnTo>
                      <a:pt x="3" y="7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123"/>
              </a:solidFill>
              <a:ln w="0">
                <a:solidFill>
                  <a:srgbClr val="D0B1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2242"/>
              <p:cNvSpPr>
                <a:spLocks/>
              </p:cNvSpPr>
              <p:nvPr/>
            </p:nvSpPr>
            <p:spPr bwMode="auto">
              <a:xfrm>
                <a:off x="1066" y="510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5"/>
                  </a:cxn>
                  <a:cxn ang="0">
                    <a:pos x="4" y="7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5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2243"/>
              <p:cNvSpPr>
                <a:spLocks/>
              </p:cNvSpPr>
              <p:nvPr/>
            </p:nvSpPr>
            <p:spPr bwMode="auto">
              <a:xfrm>
                <a:off x="1070" y="515"/>
                <a:ext cx="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2244"/>
              <p:cNvSpPr>
                <a:spLocks/>
              </p:cNvSpPr>
              <p:nvPr/>
            </p:nvSpPr>
            <p:spPr bwMode="auto">
              <a:xfrm>
                <a:off x="1073" y="522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Line 2245"/>
              <p:cNvSpPr>
                <a:spLocks noChangeShapeType="1"/>
              </p:cNvSpPr>
              <p:nvPr/>
            </p:nvSpPr>
            <p:spPr bwMode="auto">
              <a:xfrm>
                <a:off x="966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2246"/>
              <p:cNvSpPr>
                <a:spLocks noEditPoints="1"/>
              </p:cNvSpPr>
              <p:nvPr/>
            </p:nvSpPr>
            <p:spPr bwMode="auto">
              <a:xfrm>
                <a:off x="966" y="413"/>
                <a:ext cx="5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2247"/>
              <p:cNvSpPr>
                <a:spLocks/>
              </p:cNvSpPr>
              <p:nvPr/>
            </p:nvSpPr>
            <p:spPr bwMode="auto">
              <a:xfrm>
                <a:off x="970" y="417"/>
                <a:ext cx="6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2248"/>
              <p:cNvSpPr>
                <a:spLocks/>
              </p:cNvSpPr>
              <p:nvPr/>
            </p:nvSpPr>
            <p:spPr bwMode="auto">
              <a:xfrm>
                <a:off x="975" y="420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2249"/>
              <p:cNvSpPr>
                <a:spLocks/>
              </p:cNvSpPr>
              <p:nvPr/>
            </p:nvSpPr>
            <p:spPr bwMode="auto">
              <a:xfrm>
                <a:off x="979" y="423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5" y="3"/>
                    </a:lnTo>
                    <a:lnTo>
                      <a:pt x="4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E"/>
              </a:solidFill>
              <a:ln w="0">
                <a:solidFill>
                  <a:srgbClr val="CFAF1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2250"/>
              <p:cNvSpPr>
                <a:spLocks/>
              </p:cNvSpPr>
              <p:nvPr/>
            </p:nvSpPr>
            <p:spPr bwMode="auto">
              <a:xfrm>
                <a:off x="983" y="426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D"/>
              </a:solidFill>
              <a:ln w="0">
                <a:solidFill>
                  <a:srgbClr val="CFAF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2251"/>
              <p:cNvSpPr>
                <a:spLocks/>
              </p:cNvSpPr>
              <p:nvPr/>
            </p:nvSpPr>
            <p:spPr bwMode="auto">
              <a:xfrm>
                <a:off x="987" y="43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C"/>
              </a:solidFill>
              <a:ln w="0">
                <a:solidFill>
                  <a:srgbClr val="CFAF1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2252"/>
              <p:cNvSpPr>
                <a:spLocks noChangeShapeType="1"/>
              </p:cNvSpPr>
              <p:nvPr/>
            </p:nvSpPr>
            <p:spPr bwMode="auto">
              <a:xfrm>
                <a:off x="966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2253"/>
              <p:cNvSpPr>
                <a:spLocks noEditPoints="1"/>
              </p:cNvSpPr>
              <p:nvPr/>
            </p:nvSpPr>
            <p:spPr bwMode="auto">
              <a:xfrm>
                <a:off x="966" y="413"/>
                <a:ext cx="5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2254"/>
              <p:cNvSpPr>
                <a:spLocks/>
              </p:cNvSpPr>
              <p:nvPr/>
            </p:nvSpPr>
            <p:spPr bwMode="auto">
              <a:xfrm>
                <a:off x="970" y="417"/>
                <a:ext cx="6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2255"/>
              <p:cNvSpPr>
                <a:spLocks/>
              </p:cNvSpPr>
              <p:nvPr/>
            </p:nvSpPr>
            <p:spPr bwMode="auto">
              <a:xfrm>
                <a:off x="975" y="420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2256"/>
              <p:cNvSpPr>
                <a:spLocks/>
              </p:cNvSpPr>
              <p:nvPr/>
            </p:nvSpPr>
            <p:spPr bwMode="auto">
              <a:xfrm>
                <a:off x="979" y="423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5" y="3"/>
                    </a:lnTo>
                    <a:lnTo>
                      <a:pt x="4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2257"/>
              <p:cNvSpPr>
                <a:spLocks/>
              </p:cNvSpPr>
              <p:nvPr/>
            </p:nvSpPr>
            <p:spPr bwMode="auto">
              <a:xfrm>
                <a:off x="983" y="426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2258"/>
              <p:cNvSpPr>
                <a:spLocks/>
              </p:cNvSpPr>
              <p:nvPr/>
            </p:nvSpPr>
            <p:spPr bwMode="auto">
              <a:xfrm>
                <a:off x="987" y="43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2259"/>
              <p:cNvSpPr>
                <a:spLocks/>
              </p:cNvSpPr>
              <p:nvPr/>
            </p:nvSpPr>
            <p:spPr bwMode="auto">
              <a:xfrm>
                <a:off x="1073" y="5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2260"/>
              <p:cNvSpPr>
                <a:spLocks/>
              </p:cNvSpPr>
              <p:nvPr/>
            </p:nvSpPr>
            <p:spPr bwMode="auto">
              <a:xfrm>
                <a:off x="1073" y="5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A90C"/>
              </a:solidFill>
              <a:ln w="0">
                <a:solidFill>
                  <a:srgbClr val="CBA90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2261"/>
              <p:cNvSpPr>
                <a:spLocks/>
              </p:cNvSpPr>
              <p:nvPr/>
            </p:nvSpPr>
            <p:spPr bwMode="auto">
              <a:xfrm>
                <a:off x="1073" y="5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Rectangle 2262"/>
              <p:cNvSpPr>
                <a:spLocks noChangeArrowheads="1"/>
              </p:cNvSpPr>
              <p:nvPr/>
            </p:nvSpPr>
            <p:spPr bwMode="auto">
              <a:xfrm>
                <a:off x="839" y="358"/>
                <a:ext cx="2" cy="1"/>
              </a:xfrm>
              <a:prstGeom prst="rect">
                <a:avLst/>
              </a:prstGeom>
              <a:solidFill>
                <a:srgbClr val="D4B734"/>
              </a:solidFill>
              <a:ln w="0">
                <a:solidFill>
                  <a:srgbClr val="D4B73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2263"/>
              <p:cNvSpPr>
                <a:spLocks/>
              </p:cNvSpPr>
              <p:nvPr/>
            </p:nvSpPr>
            <p:spPr bwMode="auto">
              <a:xfrm>
                <a:off x="841" y="35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733"/>
              </a:solidFill>
              <a:ln w="0">
                <a:solidFill>
                  <a:srgbClr val="D4B7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2264"/>
              <p:cNvSpPr>
                <a:spLocks/>
              </p:cNvSpPr>
              <p:nvPr/>
            </p:nvSpPr>
            <p:spPr bwMode="auto">
              <a:xfrm>
                <a:off x="846" y="359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3"/>
              </a:solidFill>
              <a:ln w="0">
                <a:solidFill>
                  <a:srgbClr val="D4B7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2265"/>
              <p:cNvSpPr>
                <a:spLocks/>
              </p:cNvSpPr>
              <p:nvPr/>
            </p:nvSpPr>
            <p:spPr bwMode="auto">
              <a:xfrm>
                <a:off x="851" y="36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B631"/>
              </a:solidFill>
              <a:ln w="0">
                <a:solidFill>
                  <a:srgbClr val="D3B6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Rectangle 2266"/>
              <p:cNvSpPr>
                <a:spLocks noChangeArrowheads="1"/>
              </p:cNvSpPr>
              <p:nvPr/>
            </p:nvSpPr>
            <p:spPr bwMode="auto">
              <a:xfrm>
                <a:off x="839" y="358"/>
                <a:ext cx="2" cy="1"/>
              </a:xfrm>
              <a:prstGeom prst="rect">
                <a:avLst/>
              </a:prstGeom>
              <a:solidFill>
                <a:srgbClr val="DAC252"/>
              </a:solidFill>
              <a:ln w="0">
                <a:solidFill>
                  <a:srgbClr val="DAC25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2267"/>
              <p:cNvSpPr>
                <a:spLocks/>
              </p:cNvSpPr>
              <p:nvPr/>
            </p:nvSpPr>
            <p:spPr bwMode="auto">
              <a:xfrm>
                <a:off x="841" y="35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C151"/>
              </a:solidFill>
              <a:ln w="0">
                <a:solidFill>
                  <a:srgbClr val="DAC15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2268"/>
              <p:cNvSpPr>
                <a:spLocks/>
              </p:cNvSpPr>
              <p:nvPr/>
            </p:nvSpPr>
            <p:spPr bwMode="auto">
              <a:xfrm>
                <a:off x="846" y="359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AC150"/>
              </a:solidFill>
              <a:ln w="0">
                <a:solidFill>
                  <a:srgbClr val="DAC1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2269"/>
              <p:cNvSpPr>
                <a:spLocks/>
              </p:cNvSpPr>
              <p:nvPr/>
            </p:nvSpPr>
            <p:spPr bwMode="auto">
              <a:xfrm>
                <a:off x="851" y="36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C04E"/>
              </a:solidFill>
              <a:ln w="0">
                <a:solidFill>
                  <a:srgbClr val="D9C04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2270"/>
              <p:cNvSpPr>
                <a:spLocks/>
              </p:cNvSpPr>
              <p:nvPr/>
            </p:nvSpPr>
            <p:spPr bwMode="auto">
              <a:xfrm>
                <a:off x="965" y="41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2271"/>
              <p:cNvSpPr>
                <a:spLocks/>
              </p:cNvSpPr>
              <p:nvPr/>
            </p:nvSpPr>
            <p:spPr bwMode="auto">
              <a:xfrm>
                <a:off x="965" y="414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2272"/>
              <p:cNvSpPr>
                <a:spLocks/>
              </p:cNvSpPr>
              <p:nvPr/>
            </p:nvSpPr>
            <p:spPr bwMode="auto">
              <a:xfrm>
                <a:off x="965" y="41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2273"/>
              <p:cNvSpPr>
                <a:spLocks/>
              </p:cNvSpPr>
              <p:nvPr/>
            </p:nvSpPr>
            <p:spPr bwMode="auto">
              <a:xfrm>
                <a:off x="965" y="414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2274"/>
              <p:cNvSpPr>
                <a:spLocks/>
              </p:cNvSpPr>
              <p:nvPr/>
            </p:nvSpPr>
            <p:spPr bwMode="auto">
              <a:xfrm>
                <a:off x="961" y="4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122"/>
              </a:solidFill>
              <a:ln w="0">
                <a:solidFill>
                  <a:srgbClr val="D0B12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2275"/>
              <p:cNvSpPr>
                <a:spLocks/>
              </p:cNvSpPr>
              <p:nvPr/>
            </p:nvSpPr>
            <p:spPr bwMode="auto">
              <a:xfrm>
                <a:off x="961" y="410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2276"/>
              <p:cNvSpPr>
                <a:spLocks/>
              </p:cNvSpPr>
              <p:nvPr/>
            </p:nvSpPr>
            <p:spPr bwMode="auto">
              <a:xfrm>
                <a:off x="961" y="4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B"/>
              </a:solidFill>
              <a:ln w="0">
                <a:solidFill>
                  <a:srgbClr val="D5B9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2277"/>
              <p:cNvSpPr>
                <a:spLocks/>
              </p:cNvSpPr>
              <p:nvPr/>
            </p:nvSpPr>
            <p:spPr bwMode="auto">
              <a:xfrm>
                <a:off x="961" y="410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2278"/>
              <p:cNvSpPr>
                <a:spLocks/>
              </p:cNvSpPr>
              <p:nvPr/>
            </p:nvSpPr>
            <p:spPr bwMode="auto">
              <a:xfrm>
                <a:off x="964" y="413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2279"/>
              <p:cNvSpPr>
                <a:spLocks/>
              </p:cNvSpPr>
              <p:nvPr/>
            </p:nvSpPr>
            <p:spPr bwMode="auto">
              <a:xfrm>
                <a:off x="966" y="41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2280"/>
              <p:cNvSpPr>
                <a:spLocks/>
              </p:cNvSpPr>
              <p:nvPr/>
            </p:nvSpPr>
            <p:spPr bwMode="auto">
              <a:xfrm>
                <a:off x="964" y="413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B021"/>
              </a:solidFill>
              <a:ln w="0">
                <a:solidFill>
                  <a:srgbClr val="D0B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2281"/>
              <p:cNvSpPr>
                <a:spLocks/>
              </p:cNvSpPr>
              <p:nvPr/>
            </p:nvSpPr>
            <p:spPr bwMode="auto">
              <a:xfrm>
                <a:off x="966" y="41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AF1F"/>
              </a:solidFill>
              <a:ln w="0">
                <a:solidFill>
                  <a:srgbClr val="CFAF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2282"/>
              <p:cNvSpPr>
                <a:spLocks/>
              </p:cNvSpPr>
              <p:nvPr/>
            </p:nvSpPr>
            <p:spPr bwMode="auto">
              <a:xfrm>
                <a:off x="964" y="413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2283"/>
              <p:cNvSpPr>
                <a:spLocks/>
              </p:cNvSpPr>
              <p:nvPr/>
            </p:nvSpPr>
            <p:spPr bwMode="auto">
              <a:xfrm>
                <a:off x="966" y="41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2284"/>
              <p:cNvSpPr>
                <a:spLocks/>
              </p:cNvSpPr>
              <p:nvPr/>
            </p:nvSpPr>
            <p:spPr bwMode="auto">
              <a:xfrm>
                <a:off x="794" y="349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A"/>
              </a:solidFill>
              <a:ln w="0">
                <a:solidFill>
                  <a:srgbClr val="D5B93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2285"/>
              <p:cNvSpPr>
                <a:spLocks/>
              </p:cNvSpPr>
              <p:nvPr/>
            </p:nvSpPr>
            <p:spPr bwMode="auto">
              <a:xfrm>
                <a:off x="797" y="350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2286"/>
              <p:cNvSpPr>
                <a:spLocks/>
              </p:cNvSpPr>
              <p:nvPr/>
            </p:nvSpPr>
            <p:spPr bwMode="auto">
              <a:xfrm>
                <a:off x="803" y="351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B939"/>
              </a:solidFill>
              <a:ln w="0">
                <a:solidFill>
                  <a:srgbClr val="D5B93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2287"/>
              <p:cNvSpPr>
                <a:spLocks/>
              </p:cNvSpPr>
              <p:nvPr/>
            </p:nvSpPr>
            <p:spPr bwMode="auto">
              <a:xfrm>
                <a:off x="808" y="352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B938"/>
              </a:solidFill>
              <a:ln w="0">
                <a:solidFill>
                  <a:srgbClr val="D5B93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2288"/>
              <p:cNvSpPr>
                <a:spLocks/>
              </p:cNvSpPr>
              <p:nvPr/>
            </p:nvSpPr>
            <p:spPr bwMode="auto">
              <a:xfrm>
                <a:off x="814" y="353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2289"/>
              <p:cNvSpPr>
                <a:spLocks/>
              </p:cNvSpPr>
              <p:nvPr/>
            </p:nvSpPr>
            <p:spPr bwMode="auto">
              <a:xfrm>
                <a:off x="819" y="353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836"/>
              </a:solidFill>
              <a:ln w="0">
                <a:solidFill>
                  <a:srgbClr val="D4B8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2290"/>
              <p:cNvSpPr>
                <a:spLocks/>
              </p:cNvSpPr>
              <p:nvPr/>
            </p:nvSpPr>
            <p:spPr bwMode="auto">
              <a:xfrm>
                <a:off x="823" y="356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B735"/>
              </a:solidFill>
              <a:ln w="0">
                <a:solidFill>
                  <a:srgbClr val="D4B73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2291"/>
              <p:cNvSpPr>
                <a:spLocks/>
              </p:cNvSpPr>
              <p:nvPr/>
            </p:nvSpPr>
            <p:spPr bwMode="auto">
              <a:xfrm>
                <a:off x="794" y="349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C55A"/>
              </a:solidFill>
              <a:ln w="0">
                <a:solidFill>
                  <a:srgbClr val="DCC55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2292"/>
              <p:cNvSpPr>
                <a:spLocks/>
              </p:cNvSpPr>
              <p:nvPr/>
            </p:nvSpPr>
            <p:spPr bwMode="auto">
              <a:xfrm>
                <a:off x="797" y="350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CC459"/>
              </a:solidFill>
              <a:ln w="0">
                <a:solidFill>
                  <a:srgbClr val="DCC4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2293"/>
              <p:cNvSpPr>
                <a:spLocks/>
              </p:cNvSpPr>
              <p:nvPr/>
            </p:nvSpPr>
            <p:spPr bwMode="auto">
              <a:xfrm>
                <a:off x="803" y="351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357"/>
              </a:solidFill>
              <a:ln w="0">
                <a:solidFill>
                  <a:srgbClr val="DBC35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2294"/>
              <p:cNvSpPr>
                <a:spLocks/>
              </p:cNvSpPr>
              <p:nvPr/>
            </p:nvSpPr>
            <p:spPr bwMode="auto">
              <a:xfrm>
                <a:off x="808" y="352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2295"/>
              <p:cNvSpPr>
                <a:spLocks/>
              </p:cNvSpPr>
              <p:nvPr/>
            </p:nvSpPr>
            <p:spPr bwMode="auto">
              <a:xfrm>
                <a:off x="814" y="353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C356"/>
              </a:solidFill>
              <a:ln w="0">
                <a:solidFill>
                  <a:srgbClr val="DBC35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2296"/>
              <p:cNvSpPr>
                <a:spLocks/>
              </p:cNvSpPr>
              <p:nvPr/>
            </p:nvSpPr>
            <p:spPr bwMode="auto">
              <a:xfrm>
                <a:off x="819" y="353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C355"/>
              </a:solidFill>
              <a:ln w="0">
                <a:solidFill>
                  <a:srgbClr val="DBC35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2297"/>
              <p:cNvSpPr>
                <a:spLocks/>
              </p:cNvSpPr>
              <p:nvPr/>
            </p:nvSpPr>
            <p:spPr bwMode="auto">
              <a:xfrm>
                <a:off x="823" y="356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C354"/>
              </a:solidFill>
              <a:ln w="0">
                <a:solidFill>
                  <a:srgbClr val="DBC3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2298"/>
              <p:cNvSpPr>
                <a:spLocks/>
              </p:cNvSpPr>
              <p:nvPr/>
            </p:nvSpPr>
            <p:spPr bwMode="auto">
              <a:xfrm>
                <a:off x="669" y="35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2299"/>
              <p:cNvSpPr>
                <a:spLocks/>
              </p:cNvSpPr>
              <p:nvPr/>
            </p:nvSpPr>
            <p:spPr bwMode="auto">
              <a:xfrm>
                <a:off x="669" y="352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2300"/>
              <p:cNvSpPr>
                <a:spLocks/>
              </p:cNvSpPr>
              <p:nvPr/>
            </p:nvSpPr>
            <p:spPr bwMode="auto">
              <a:xfrm>
                <a:off x="676" y="351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BE48"/>
              </a:solidFill>
              <a:ln w="0">
                <a:solidFill>
                  <a:srgbClr val="D8BE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2301"/>
              <p:cNvSpPr>
                <a:spLocks/>
              </p:cNvSpPr>
              <p:nvPr/>
            </p:nvSpPr>
            <p:spPr bwMode="auto">
              <a:xfrm>
                <a:off x="683" y="350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BE47"/>
              </a:solidFill>
              <a:ln w="0">
                <a:solidFill>
                  <a:srgbClr val="D8BE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2302"/>
              <p:cNvSpPr>
                <a:spLocks/>
              </p:cNvSpPr>
              <p:nvPr/>
            </p:nvSpPr>
            <p:spPr bwMode="auto">
              <a:xfrm>
                <a:off x="689" y="349"/>
                <a:ext cx="8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BE47"/>
              </a:solidFill>
              <a:ln w="0">
                <a:solidFill>
                  <a:srgbClr val="D8BE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2303"/>
              <p:cNvSpPr>
                <a:spLocks/>
              </p:cNvSpPr>
              <p:nvPr/>
            </p:nvSpPr>
            <p:spPr bwMode="auto">
              <a:xfrm>
                <a:off x="695" y="349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BE46"/>
              </a:solidFill>
              <a:ln w="0">
                <a:solidFill>
                  <a:srgbClr val="D8BE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2304"/>
              <p:cNvSpPr>
                <a:spLocks/>
              </p:cNvSpPr>
              <p:nvPr/>
            </p:nvSpPr>
            <p:spPr bwMode="auto">
              <a:xfrm>
                <a:off x="669" y="35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2305"/>
              <p:cNvSpPr>
                <a:spLocks/>
              </p:cNvSpPr>
              <p:nvPr/>
            </p:nvSpPr>
            <p:spPr bwMode="auto">
              <a:xfrm>
                <a:off x="669" y="352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2306"/>
              <p:cNvSpPr>
                <a:spLocks/>
              </p:cNvSpPr>
              <p:nvPr/>
            </p:nvSpPr>
            <p:spPr bwMode="auto">
              <a:xfrm>
                <a:off x="676" y="351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2307"/>
              <p:cNvSpPr>
                <a:spLocks/>
              </p:cNvSpPr>
              <p:nvPr/>
            </p:nvSpPr>
            <p:spPr bwMode="auto">
              <a:xfrm>
                <a:off x="683" y="350"/>
                <a:ext cx="8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CA6A"/>
              </a:solidFill>
              <a:ln w="0">
                <a:solidFill>
                  <a:srgbClr val="DFCA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2308"/>
              <p:cNvSpPr>
                <a:spLocks/>
              </p:cNvSpPr>
              <p:nvPr/>
            </p:nvSpPr>
            <p:spPr bwMode="auto">
              <a:xfrm>
                <a:off x="689" y="349"/>
                <a:ext cx="8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CA69"/>
              </a:solidFill>
              <a:ln w="0">
                <a:solidFill>
                  <a:srgbClr val="DFCA6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2309"/>
              <p:cNvSpPr>
                <a:spLocks/>
              </p:cNvSpPr>
              <p:nvPr/>
            </p:nvSpPr>
            <p:spPr bwMode="auto">
              <a:xfrm>
                <a:off x="695" y="349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FCA68"/>
              </a:solidFill>
              <a:ln w="0">
                <a:solidFill>
                  <a:srgbClr val="DFCA6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2310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2311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2312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2313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BE49"/>
              </a:solidFill>
              <a:ln w="0">
                <a:solidFill>
                  <a:srgbClr val="D8BE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2314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B6D"/>
              </a:solidFill>
              <a:ln w="0">
                <a:solidFill>
                  <a:srgbClr val="E0CB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2315"/>
              <p:cNvSpPr>
                <a:spLocks/>
              </p:cNvSpPr>
              <p:nvPr/>
            </p:nvSpPr>
            <p:spPr bwMode="auto">
              <a:xfrm>
                <a:off x="669" y="3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B6C"/>
              </a:solidFill>
              <a:ln w="0">
                <a:solidFill>
                  <a:srgbClr val="E0CB6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2316"/>
              <p:cNvSpPr>
                <a:spLocks/>
              </p:cNvSpPr>
              <p:nvPr/>
            </p:nvSpPr>
            <p:spPr bwMode="auto">
              <a:xfrm>
                <a:off x="269" y="270"/>
                <a:ext cx="951" cy="949"/>
              </a:xfrm>
              <a:custGeom>
                <a:avLst/>
                <a:gdLst/>
                <a:ahLst/>
                <a:cxnLst>
                  <a:cxn ang="0">
                    <a:pos x="511" y="1"/>
                  </a:cxn>
                  <a:cxn ang="0">
                    <a:pos x="580" y="11"/>
                  </a:cxn>
                  <a:cxn ang="0">
                    <a:pos x="645" y="31"/>
                  </a:cxn>
                  <a:cxn ang="0">
                    <a:pos x="706" y="59"/>
                  </a:cxn>
                  <a:cxn ang="0">
                    <a:pos x="761" y="96"/>
                  </a:cxn>
                  <a:cxn ang="0">
                    <a:pos x="812" y="139"/>
                  </a:cxn>
                  <a:cxn ang="0">
                    <a:pos x="855" y="189"/>
                  </a:cxn>
                  <a:cxn ang="0">
                    <a:pos x="891" y="245"/>
                  </a:cxn>
                  <a:cxn ang="0">
                    <a:pos x="920" y="305"/>
                  </a:cxn>
                  <a:cxn ang="0">
                    <a:pos x="939" y="370"/>
                  </a:cxn>
                  <a:cxn ang="0">
                    <a:pos x="950" y="439"/>
                  </a:cxn>
                  <a:cxn ang="0">
                    <a:pos x="950" y="510"/>
                  </a:cxn>
                  <a:cxn ang="0">
                    <a:pos x="939" y="578"/>
                  </a:cxn>
                  <a:cxn ang="0">
                    <a:pos x="920" y="643"/>
                  </a:cxn>
                  <a:cxn ang="0">
                    <a:pos x="891" y="704"/>
                  </a:cxn>
                  <a:cxn ang="0">
                    <a:pos x="855" y="760"/>
                  </a:cxn>
                  <a:cxn ang="0">
                    <a:pos x="812" y="810"/>
                  </a:cxn>
                  <a:cxn ang="0">
                    <a:pos x="761" y="853"/>
                  </a:cxn>
                  <a:cxn ang="0">
                    <a:pos x="706" y="889"/>
                  </a:cxn>
                  <a:cxn ang="0">
                    <a:pos x="645" y="917"/>
                  </a:cxn>
                  <a:cxn ang="0">
                    <a:pos x="580" y="937"/>
                  </a:cxn>
                  <a:cxn ang="0">
                    <a:pos x="511" y="947"/>
                  </a:cxn>
                  <a:cxn ang="0">
                    <a:pos x="440" y="947"/>
                  </a:cxn>
                  <a:cxn ang="0">
                    <a:pos x="371" y="937"/>
                  </a:cxn>
                  <a:cxn ang="0">
                    <a:pos x="306" y="917"/>
                  </a:cxn>
                  <a:cxn ang="0">
                    <a:pos x="245" y="889"/>
                  </a:cxn>
                  <a:cxn ang="0">
                    <a:pos x="190" y="853"/>
                  </a:cxn>
                  <a:cxn ang="0">
                    <a:pos x="140" y="810"/>
                  </a:cxn>
                  <a:cxn ang="0">
                    <a:pos x="96" y="760"/>
                  </a:cxn>
                  <a:cxn ang="0">
                    <a:pos x="60" y="704"/>
                  </a:cxn>
                  <a:cxn ang="0">
                    <a:pos x="31" y="643"/>
                  </a:cxn>
                  <a:cxn ang="0">
                    <a:pos x="12" y="578"/>
                  </a:cxn>
                  <a:cxn ang="0">
                    <a:pos x="1" y="510"/>
                  </a:cxn>
                  <a:cxn ang="0">
                    <a:pos x="1" y="439"/>
                  </a:cxn>
                  <a:cxn ang="0">
                    <a:pos x="12" y="370"/>
                  </a:cxn>
                  <a:cxn ang="0">
                    <a:pos x="31" y="305"/>
                  </a:cxn>
                  <a:cxn ang="0">
                    <a:pos x="60" y="245"/>
                  </a:cxn>
                  <a:cxn ang="0">
                    <a:pos x="96" y="189"/>
                  </a:cxn>
                  <a:cxn ang="0">
                    <a:pos x="140" y="139"/>
                  </a:cxn>
                  <a:cxn ang="0">
                    <a:pos x="190" y="96"/>
                  </a:cxn>
                  <a:cxn ang="0">
                    <a:pos x="245" y="59"/>
                  </a:cxn>
                  <a:cxn ang="0">
                    <a:pos x="306" y="31"/>
                  </a:cxn>
                  <a:cxn ang="0">
                    <a:pos x="371" y="11"/>
                  </a:cxn>
                  <a:cxn ang="0">
                    <a:pos x="440" y="1"/>
                  </a:cxn>
                </a:cxnLst>
                <a:rect l="0" t="0" r="r" b="b"/>
                <a:pathLst>
                  <a:path w="951" h="949">
                    <a:moveTo>
                      <a:pt x="476" y="0"/>
                    </a:moveTo>
                    <a:lnTo>
                      <a:pt x="511" y="1"/>
                    </a:lnTo>
                    <a:lnTo>
                      <a:pt x="546" y="5"/>
                    </a:lnTo>
                    <a:lnTo>
                      <a:pt x="580" y="11"/>
                    </a:lnTo>
                    <a:lnTo>
                      <a:pt x="613" y="20"/>
                    </a:lnTo>
                    <a:lnTo>
                      <a:pt x="645" y="31"/>
                    </a:lnTo>
                    <a:lnTo>
                      <a:pt x="676" y="44"/>
                    </a:lnTo>
                    <a:lnTo>
                      <a:pt x="706" y="59"/>
                    </a:lnTo>
                    <a:lnTo>
                      <a:pt x="734" y="76"/>
                    </a:lnTo>
                    <a:lnTo>
                      <a:pt x="761" y="96"/>
                    </a:lnTo>
                    <a:lnTo>
                      <a:pt x="787" y="116"/>
                    </a:lnTo>
                    <a:lnTo>
                      <a:pt x="812" y="139"/>
                    </a:lnTo>
                    <a:lnTo>
                      <a:pt x="834" y="163"/>
                    </a:lnTo>
                    <a:lnTo>
                      <a:pt x="855" y="189"/>
                    </a:lnTo>
                    <a:lnTo>
                      <a:pt x="874" y="216"/>
                    </a:lnTo>
                    <a:lnTo>
                      <a:pt x="891" y="245"/>
                    </a:lnTo>
                    <a:lnTo>
                      <a:pt x="907" y="274"/>
                    </a:lnTo>
                    <a:lnTo>
                      <a:pt x="920" y="305"/>
                    </a:lnTo>
                    <a:lnTo>
                      <a:pt x="931" y="337"/>
                    </a:lnTo>
                    <a:lnTo>
                      <a:pt x="939" y="370"/>
                    </a:lnTo>
                    <a:lnTo>
                      <a:pt x="946" y="404"/>
                    </a:lnTo>
                    <a:lnTo>
                      <a:pt x="950" y="439"/>
                    </a:lnTo>
                    <a:lnTo>
                      <a:pt x="951" y="474"/>
                    </a:lnTo>
                    <a:lnTo>
                      <a:pt x="950" y="510"/>
                    </a:lnTo>
                    <a:lnTo>
                      <a:pt x="946" y="544"/>
                    </a:lnTo>
                    <a:lnTo>
                      <a:pt x="939" y="578"/>
                    </a:lnTo>
                    <a:lnTo>
                      <a:pt x="931" y="611"/>
                    </a:lnTo>
                    <a:lnTo>
                      <a:pt x="920" y="643"/>
                    </a:lnTo>
                    <a:lnTo>
                      <a:pt x="907" y="674"/>
                    </a:lnTo>
                    <a:lnTo>
                      <a:pt x="891" y="704"/>
                    </a:lnTo>
                    <a:lnTo>
                      <a:pt x="874" y="733"/>
                    </a:lnTo>
                    <a:lnTo>
                      <a:pt x="855" y="760"/>
                    </a:lnTo>
                    <a:lnTo>
                      <a:pt x="834" y="785"/>
                    </a:lnTo>
                    <a:lnTo>
                      <a:pt x="812" y="810"/>
                    </a:lnTo>
                    <a:lnTo>
                      <a:pt x="787" y="832"/>
                    </a:lnTo>
                    <a:lnTo>
                      <a:pt x="761" y="853"/>
                    </a:lnTo>
                    <a:lnTo>
                      <a:pt x="734" y="872"/>
                    </a:lnTo>
                    <a:lnTo>
                      <a:pt x="706" y="889"/>
                    </a:lnTo>
                    <a:lnTo>
                      <a:pt x="676" y="904"/>
                    </a:lnTo>
                    <a:lnTo>
                      <a:pt x="645" y="917"/>
                    </a:lnTo>
                    <a:lnTo>
                      <a:pt x="613" y="928"/>
                    </a:lnTo>
                    <a:lnTo>
                      <a:pt x="580" y="937"/>
                    </a:lnTo>
                    <a:lnTo>
                      <a:pt x="546" y="943"/>
                    </a:lnTo>
                    <a:lnTo>
                      <a:pt x="511" y="947"/>
                    </a:lnTo>
                    <a:lnTo>
                      <a:pt x="476" y="949"/>
                    </a:lnTo>
                    <a:lnTo>
                      <a:pt x="440" y="947"/>
                    </a:lnTo>
                    <a:lnTo>
                      <a:pt x="406" y="943"/>
                    </a:lnTo>
                    <a:lnTo>
                      <a:pt x="371" y="937"/>
                    </a:lnTo>
                    <a:lnTo>
                      <a:pt x="338" y="928"/>
                    </a:lnTo>
                    <a:lnTo>
                      <a:pt x="306" y="917"/>
                    </a:lnTo>
                    <a:lnTo>
                      <a:pt x="275" y="904"/>
                    </a:lnTo>
                    <a:lnTo>
                      <a:pt x="245" y="889"/>
                    </a:lnTo>
                    <a:lnTo>
                      <a:pt x="217" y="872"/>
                    </a:lnTo>
                    <a:lnTo>
                      <a:pt x="190" y="853"/>
                    </a:lnTo>
                    <a:lnTo>
                      <a:pt x="164" y="832"/>
                    </a:lnTo>
                    <a:lnTo>
                      <a:pt x="140" y="810"/>
                    </a:lnTo>
                    <a:lnTo>
                      <a:pt x="117" y="785"/>
                    </a:lnTo>
                    <a:lnTo>
                      <a:pt x="96" y="760"/>
                    </a:lnTo>
                    <a:lnTo>
                      <a:pt x="77" y="733"/>
                    </a:lnTo>
                    <a:lnTo>
                      <a:pt x="60" y="704"/>
                    </a:lnTo>
                    <a:lnTo>
                      <a:pt x="45" y="674"/>
                    </a:lnTo>
                    <a:lnTo>
                      <a:pt x="31" y="643"/>
                    </a:lnTo>
                    <a:lnTo>
                      <a:pt x="20" y="611"/>
                    </a:lnTo>
                    <a:lnTo>
                      <a:pt x="12" y="578"/>
                    </a:lnTo>
                    <a:lnTo>
                      <a:pt x="5" y="544"/>
                    </a:lnTo>
                    <a:lnTo>
                      <a:pt x="1" y="510"/>
                    </a:lnTo>
                    <a:lnTo>
                      <a:pt x="0" y="474"/>
                    </a:lnTo>
                    <a:lnTo>
                      <a:pt x="1" y="439"/>
                    </a:lnTo>
                    <a:lnTo>
                      <a:pt x="5" y="404"/>
                    </a:lnTo>
                    <a:lnTo>
                      <a:pt x="12" y="370"/>
                    </a:lnTo>
                    <a:lnTo>
                      <a:pt x="20" y="337"/>
                    </a:lnTo>
                    <a:lnTo>
                      <a:pt x="31" y="305"/>
                    </a:lnTo>
                    <a:lnTo>
                      <a:pt x="45" y="274"/>
                    </a:lnTo>
                    <a:lnTo>
                      <a:pt x="60" y="245"/>
                    </a:lnTo>
                    <a:lnTo>
                      <a:pt x="77" y="216"/>
                    </a:lnTo>
                    <a:lnTo>
                      <a:pt x="96" y="189"/>
                    </a:lnTo>
                    <a:lnTo>
                      <a:pt x="117" y="163"/>
                    </a:lnTo>
                    <a:lnTo>
                      <a:pt x="140" y="139"/>
                    </a:lnTo>
                    <a:lnTo>
                      <a:pt x="164" y="116"/>
                    </a:lnTo>
                    <a:lnTo>
                      <a:pt x="190" y="96"/>
                    </a:lnTo>
                    <a:lnTo>
                      <a:pt x="217" y="76"/>
                    </a:lnTo>
                    <a:lnTo>
                      <a:pt x="245" y="59"/>
                    </a:lnTo>
                    <a:lnTo>
                      <a:pt x="275" y="44"/>
                    </a:lnTo>
                    <a:lnTo>
                      <a:pt x="306" y="31"/>
                    </a:lnTo>
                    <a:lnTo>
                      <a:pt x="338" y="20"/>
                    </a:lnTo>
                    <a:lnTo>
                      <a:pt x="371" y="11"/>
                    </a:lnTo>
                    <a:lnTo>
                      <a:pt x="406" y="5"/>
                    </a:lnTo>
                    <a:lnTo>
                      <a:pt x="440" y="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2317"/>
              <p:cNvSpPr>
                <a:spLocks noChangeShapeType="1"/>
              </p:cNvSpPr>
              <p:nvPr/>
            </p:nvSpPr>
            <p:spPr bwMode="auto">
              <a:xfrm flipH="1">
                <a:off x="1219" y="744"/>
                <a:ext cx="1" cy="3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Line 2318"/>
              <p:cNvSpPr>
                <a:spLocks noChangeShapeType="1"/>
              </p:cNvSpPr>
              <p:nvPr/>
            </p:nvSpPr>
            <p:spPr bwMode="auto">
              <a:xfrm flipH="1">
                <a:off x="1215" y="780"/>
                <a:ext cx="4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Line 2319"/>
              <p:cNvSpPr>
                <a:spLocks noChangeShapeType="1"/>
              </p:cNvSpPr>
              <p:nvPr/>
            </p:nvSpPr>
            <p:spPr bwMode="auto">
              <a:xfrm flipH="1">
                <a:off x="1208" y="814"/>
                <a:ext cx="7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Line 2320"/>
              <p:cNvSpPr>
                <a:spLocks noChangeShapeType="1"/>
              </p:cNvSpPr>
              <p:nvPr/>
            </p:nvSpPr>
            <p:spPr bwMode="auto">
              <a:xfrm flipH="1">
                <a:off x="1200" y="848"/>
                <a:ext cx="8" cy="3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Line 2321"/>
              <p:cNvSpPr>
                <a:spLocks noChangeShapeType="1"/>
              </p:cNvSpPr>
              <p:nvPr/>
            </p:nvSpPr>
            <p:spPr bwMode="auto">
              <a:xfrm flipH="1">
                <a:off x="1189" y="881"/>
                <a:ext cx="11" cy="3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Line 2322"/>
              <p:cNvSpPr>
                <a:spLocks noChangeShapeType="1"/>
              </p:cNvSpPr>
              <p:nvPr/>
            </p:nvSpPr>
            <p:spPr bwMode="auto">
              <a:xfrm flipH="1">
                <a:off x="1176" y="913"/>
                <a:ext cx="13" cy="3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Line 2323"/>
              <p:cNvSpPr>
                <a:spLocks noChangeShapeType="1"/>
              </p:cNvSpPr>
              <p:nvPr/>
            </p:nvSpPr>
            <p:spPr bwMode="auto">
              <a:xfrm flipH="1">
                <a:off x="1160" y="944"/>
                <a:ext cx="16" cy="3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Line 2324"/>
              <p:cNvSpPr>
                <a:spLocks noChangeShapeType="1"/>
              </p:cNvSpPr>
              <p:nvPr/>
            </p:nvSpPr>
            <p:spPr bwMode="auto">
              <a:xfrm flipH="1">
                <a:off x="1143" y="974"/>
                <a:ext cx="17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Line 2325"/>
              <p:cNvSpPr>
                <a:spLocks noChangeShapeType="1"/>
              </p:cNvSpPr>
              <p:nvPr/>
            </p:nvSpPr>
            <p:spPr bwMode="auto">
              <a:xfrm flipH="1">
                <a:off x="1124" y="1003"/>
                <a:ext cx="19" cy="2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Line 2326"/>
              <p:cNvSpPr>
                <a:spLocks noChangeShapeType="1"/>
              </p:cNvSpPr>
              <p:nvPr/>
            </p:nvSpPr>
            <p:spPr bwMode="auto">
              <a:xfrm flipH="1">
                <a:off x="1103" y="1030"/>
                <a:ext cx="21" cy="2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Line 2327"/>
              <p:cNvSpPr>
                <a:spLocks noChangeShapeType="1"/>
              </p:cNvSpPr>
              <p:nvPr/>
            </p:nvSpPr>
            <p:spPr bwMode="auto">
              <a:xfrm flipH="1">
                <a:off x="1081" y="1055"/>
                <a:ext cx="22" cy="2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Line 2328"/>
              <p:cNvSpPr>
                <a:spLocks noChangeShapeType="1"/>
              </p:cNvSpPr>
              <p:nvPr/>
            </p:nvSpPr>
            <p:spPr bwMode="auto">
              <a:xfrm flipH="1">
                <a:off x="1056" y="1080"/>
                <a:ext cx="25" cy="2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Line 2329"/>
              <p:cNvSpPr>
                <a:spLocks noChangeShapeType="1"/>
              </p:cNvSpPr>
              <p:nvPr/>
            </p:nvSpPr>
            <p:spPr bwMode="auto">
              <a:xfrm flipH="1">
                <a:off x="1030" y="1102"/>
                <a:ext cx="26" cy="2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Line 2330"/>
              <p:cNvSpPr>
                <a:spLocks noChangeShapeType="1"/>
              </p:cNvSpPr>
              <p:nvPr/>
            </p:nvSpPr>
            <p:spPr bwMode="auto">
              <a:xfrm flipH="1">
                <a:off x="1003" y="1123"/>
                <a:ext cx="27" cy="1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Line 2331"/>
              <p:cNvSpPr>
                <a:spLocks noChangeShapeType="1"/>
              </p:cNvSpPr>
              <p:nvPr/>
            </p:nvSpPr>
            <p:spPr bwMode="auto">
              <a:xfrm flipH="1">
                <a:off x="975" y="1142"/>
                <a:ext cx="28" cy="1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Line 2332"/>
              <p:cNvSpPr>
                <a:spLocks noChangeShapeType="1"/>
              </p:cNvSpPr>
              <p:nvPr/>
            </p:nvSpPr>
            <p:spPr bwMode="auto">
              <a:xfrm flipH="1">
                <a:off x="945" y="1159"/>
                <a:ext cx="30" cy="1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2333"/>
              <p:cNvSpPr>
                <a:spLocks noChangeShapeType="1"/>
              </p:cNvSpPr>
              <p:nvPr/>
            </p:nvSpPr>
            <p:spPr bwMode="auto">
              <a:xfrm flipH="1">
                <a:off x="914" y="1174"/>
                <a:ext cx="31" cy="1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Line 2334"/>
              <p:cNvSpPr>
                <a:spLocks noChangeShapeType="1"/>
              </p:cNvSpPr>
              <p:nvPr/>
            </p:nvSpPr>
            <p:spPr bwMode="auto">
              <a:xfrm flipH="1">
                <a:off x="882" y="1187"/>
                <a:ext cx="32" cy="1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Line 2335"/>
              <p:cNvSpPr>
                <a:spLocks noChangeShapeType="1"/>
              </p:cNvSpPr>
              <p:nvPr/>
            </p:nvSpPr>
            <p:spPr bwMode="auto">
              <a:xfrm flipH="1">
                <a:off x="849" y="1198"/>
                <a:ext cx="33" cy="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Line 2336"/>
              <p:cNvSpPr>
                <a:spLocks noChangeShapeType="1"/>
              </p:cNvSpPr>
              <p:nvPr/>
            </p:nvSpPr>
            <p:spPr bwMode="auto">
              <a:xfrm flipH="1">
                <a:off x="815" y="1207"/>
                <a:ext cx="34" cy="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Line 2337"/>
              <p:cNvSpPr>
                <a:spLocks noChangeShapeType="1"/>
              </p:cNvSpPr>
              <p:nvPr/>
            </p:nvSpPr>
            <p:spPr bwMode="auto">
              <a:xfrm flipH="1">
                <a:off x="780" y="1213"/>
                <a:ext cx="35" cy="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Line 2338"/>
              <p:cNvSpPr>
                <a:spLocks noChangeShapeType="1"/>
              </p:cNvSpPr>
              <p:nvPr/>
            </p:nvSpPr>
            <p:spPr bwMode="auto">
              <a:xfrm flipH="1">
                <a:off x="745" y="1217"/>
                <a:ext cx="35" cy="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Line 2339"/>
              <p:cNvSpPr>
                <a:spLocks noChangeShapeType="1"/>
              </p:cNvSpPr>
              <p:nvPr/>
            </p:nvSpPr>
            <p:spPr bwMode="auto">
              <a:xfrm flipH="1" flipV="1">
                <a:off x="709" y="1217"/>
                <a:ext cx="36" cy="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Line 2340"/>
              <p:cNvSpPr>
                <a:spLocks noChangeShapeType="1"/>
              </p:cNvSpPr>
              <p:nvPr/>
            </p:nvSpPr>
            <p:spPr bwMode="auto">
              <a:xfrm flipH="1" flipV="1">
                <a:off x="675" y="1213"/>
                <a:ext cx="34" cy="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Line 2341"/>
              <p:cNvSpPr>
                <a:spLocks noChangeShapeType="1"/>
              </p:cNvSpPr>
              <p:nvPr/>
            </p:nvSpPr>
            <p:spPr bwMode="auto">
              <a:xfrm flipH="1" flipV="1">
                <a:off x="640" y="1207"/>
                <a:ext cx="35" cy="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Line 2342"/>
              <p:cNvSpPr>
                <a:spLocks noChangeShapeType="1"/>
              </p:cNvSpPr>
              <p:nvPr/>
            </p:nvSpPr>
            <p:spPr bwMode="auto">
              <a:xfrm flipH="1" flipV="1">
                <a:off x="607" y="1198"/>
                <a:ext cx="33" cy="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Line 2343"/>
              <p:cNvSpPr>
                <a:spLocks noChangeShapeType="1"/>
              </p:cNvSpPr>
              <p:nvPr/>
            </p:nvSpPr>
            <p:spPr bwMode="auto">
              <a:xfrm flipH="1" flipV="1">
                <a:off x="575" y="1187"/>
                <a:ext cx="32" cy="1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Line 2344"/>
              <p:cNvSpPr>
                <a:spLocks noChangeShapeType="1"/>
              </p:cNvSpPr>
              <p:nvPr/>
            </p:nvSpPr>
            <p:spPr bwMode="auto">
              <a:xfrm flipH="1" flipV="1">
                <a:off x="544" y="1174"/>
                <a:ext cx="31" cy="1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Line 2345"/>
              <p:cNvSpPr>
                <a:spLocks noChangeShapeType="1"/>
              </p:cNvSpPr>
              <p:nvPr/>
            </p:nvSpPr>
            <p:spPr bwMode="auto">
              <a:xfrm flipH="1" flipV="1">
                <a:off x="514" y="1159"/>
                <a:ext cx="30" cy="1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Line 2346"/>
              <p:cNvSpPr>
                <a:spLocks noChangeShapeType="1"/>
              </p:cNvSpPr>
              <p:nvPr/>
            </p:nvSpPr>
            <p:spPr bwMode="auto">
              <a:xfrm flipH="1" flipV="1">
                <a:off x="486" y="1142"/>
                <a:ext cx="28" cy="1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Line 2347"/>
              <p:cNvSpPr>
                <a:spLocks noChangeShapeType="1"/>
              </p:cNvSpPr>
              <p:nvPr/>
            </p:nvSpPr>
            <p:spPr bwMode="auto">
              <a:xfrm flipH="1" flipV="1">
                <a:off x="459" y="1123"/>
                <a:ext cx="27" cy="1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Line 2348"/>
              <p:cNvSpPr>
                <a:spLocks noChangeShapeType="1"/>
              </p:cNvSpPr>
              <p:nvPr/>
            </p:nvSpPr>
            <p:spPr bwMode="auto">
              <a:xfrm flipH="1" flipV="1">
                <a:off x="433" y="1102"/>
                <a:ext cx="26" cy="2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Line 2349"/>
              <p:cNvSpPr>
                <a:spLocks noChangeShapeType="1"/>
              </p:cNvSpPr>
              <p:nvPr/>
            </p:nvSpPr>
            <p:spPr bwMode="auto">
              <a:xfrm flipH="1" flipV="1">
                <a:off x="409" y="1080"/>
                <a:ext cx="24" cy="2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Line 2350"/>
              <p:cNvSpPr>
                <a:spLocks noChangeShapeType="1"/>
              </p:cNvSpPr>
              <p:nvPr/>
            </p:nvSpPr>
            <p:spPr bwMode="auto">
              <a:xfrm flipH="1" flipV="1">
                <a:off x="386" y="1055"/>
                <a:ext cx="23" cy="2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Line 2351"/>
              <p:cNvSpPr>
                <a:spLocks noChangeShapeType="1"/>
              </p:cNvSpPr>
              <p:nvPr/>
            </p:nvSpPr>
            <p:spPr bwMode="auto">
              <a:xfrm flipH="1" flipV="1">
                <a:off x="365" y="1030"/>
                <a:ext cx="21" cy="2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Line 2352"/>
              <p:cNvSpPr>
                <a:spLocks noChangeShapeType="1"/>
              </p:cNvSpPr>
              <p:nvPr/>
            </p:nvSpPr>
            <p:spPr bwMode="auto">
              <a:xfrm flipH="1" flipV="1">
                <a:off x="346" y="1003"/>
                <a:ext cx="19" cy="2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Line 2353"/>
              <p:cNvSpPr>
                <a:spLocks noChangeShapeType="1"/>
              </p:cNvSpPr>
              <p:nvPr/>
            </p:nvSpPr>
            <p:spPr bwMode="auto">
              <a:xfrm flipH="1" flipV="1">
                <a:off x="329" y="974"/>
                <a:ext cx="17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Line 2354"/>
              <p:cNvSpPr>
                <a:spLocks noChangeShapeType="1"/>
              </p:cNvSpPr>
              <p:nvPr/>
            </p:nvSpPr>
            <p:spPr bwMode="auto">
              <a:xfrm flipH="1" flipV="1">
                <a:off x="314" y="944"/>
                <a:ext cx="15" cy="3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Line 2355"/>
              <p:cNvSpPr>
                <a:spLocks noChangeShapeType="1"/>
              </p:cNvSpPr>
              <p:nvPr/>
            </p:nvSpPr>
            <p:spPr bwMode="auto">
              <a:xfrm flipH="1" flipV="1">
                <a:off x="300" y="913"/>
                <a:ext cx="14" cy="3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Line 2356"/>
              <p:cNvSpPr>
                <a:spLocks noChangeShapeType="1"/>
              </p:cNvSpPr>
              <p:nvPr/>
            </p:nvSpPr>
            <p:spPr bwMode="auto">
              <a:xfrm flipH="1" flipV="1">
                <a:off x="289" y="881"/>
                <a:ext cx="11" cy="3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Line 2357"/>
              <p:cNvSpPr>
                <a:spLocks noChangeShapeType="1"/>
              </p:cNvSpPr>
              <p:nvPr/>
            </p:nvSpPr>
            <p:spPr bwMode="auto">
              <a:xfrm flipH="1" flipV="1">
                <a:off x="281" y="848"/>
                <a:ext cx="8" cy="3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Line 2358"/>
              <p:cNvSpPr>
                <a:spLocks noChangeShapeType="1"/>
              </p:cNvSpPr>
              <p:nvPr/>
            </p:nvSpPr>
            <p:spPr bwMode="auto">
              <a:xfrm flipH="1" flipV="1">
                <a:off x="274" y="814"/>
                <a:ext cx="7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Line 2359"/>
              <p:cNvSpPr>
                <a:spLocks noChangeShapeType="1"/>
              </p:cNvSpPr>
              <p:nvPr/>
            </p:nvSpPr>
            <p:spPr bwMode="auto">
              <a:xfrm flipH="1" flipV="1">
                <a:off x="270" y="780"/>
                <a:ext cx="4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Line 2360"/>
              <p:cNvSpPr>
                <a:spLocks noChangeShapeType="1"/>
              </p:cNvSpPr>
              <p:nvPr/>
            </p:nvSpPr>
            <p:spPr bwMode="auto">
              <a:xfrm flipH="1" flipV="1">
                <a:off x="269" y="744"/>
                <a:ext cx="1" cy="3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2361"/>
              <p:cNvSpPr>
                <a:spLocks noChangeShapeType="1"/>
              </p:cNvSpPr>
              <p:nvPr/>
            </p:nvSpPr>
            <p:spPr bwMode="auto">
              <a:xfrm flipV="1">
                <a:off x="269" y="709"/>
                <a:ext cx="1" cy="3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Line 2362"/>
              <p:cNvSpPr>
                <a:spLocks noChangeShapeType="1"/>
              </p:cNvSpPr>
              <p:nvPr/>
            </p:nvSpPr>
            <p:spPr bwMode="auto">
              <a:xfrm flipV="1">
                <a:off x="270" y="674"/>
                <a:ext cx="4" cy="3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Line 2363"/>
              <p:cNvSpPr>
                <a:spLocks noChangeShapeType="1"/>
              </p:cNvSpPr>
              <p:nvPr/>
            </p:nvSpPr>
            <p:spPr bwMode="auto">
              <a:xfrm flipV="1">
                <a:off x="274" y="640"/>
                <a:ext cx="7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Line 2364"/>
              <p:cNvSpPr>
                <a:spLocks noChangeShapeType="1"/>
              </p:cNvSpPr>
              <p:nvPr/>
            </p:nvSpPr>
            <p:spPr bwMode="auto">
              <a:xfrm flipV="1">
                <a:off x="281" y="607"/>
                <a:ext cx="8" cy="3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Line 2365"/>
              <p:cNvSpPr>
                <a:spLocks noChangeShapeType="1"/>
              </p:cNvSpPr>
              <p:nvPr/>
            </p:nvSpPr>
            <p:spPr bwMode="auto">
              <a:xfrm flipV="1">
                <a:off x="289" y="575"/>
                <a:ext cx="11" cy="3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Line 2366"/>
              <p:cNvSpPr>
                <a:spLocks noChangeShapeType="1"/>
              </p:cNvSpPr>
              <p:nvPr/>
            </p:nvSpPr>
            <p:spPr bwMode="auto">
              <a:xfrm flipV="1">
                <a:off x="300" y="544"/>
                <a:ext cx="14" cy="3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Line 2367"/>
              <p:cNvSpPr>
                <a:spLocks noChangeShapeType="1"/>
              </p:cNvSpPr>
              <p:nvPr/>
            </p:nvSpPr>
            <p:spPr bwMode="auto">
              <a:xfrm flipV="1">
                <a:off x="314" y="515"/>
                <a:ext cx="15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Line 2368"/>
              <p:cNvSpPr>
                <a:spLocks noChangeShapeType="1"/>
              </p:cNvSpPr>
              <p:nvPr/>
            </p:nvSpPr>
            <p:spPr bwMode="auto">
              <a:xfrm flipV="1">
                <a:off x="329" y="486"/>
                <a:ext cx="17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Line 2369"/>
              <p:cNvSpPr>
                <a:spLocks noChangeShapeType="1"/>
              </p:cNvSpPr>
              <p:nvPr/>
            </p:nvSpPr>
            <p:spPr bwMode="auto">
              <a:xfrm flipV="1">
                <a:off x="346" y="459"/>
                <a:ext cx="19" cy="2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Line 2370"/>
              <p:cNvSpPr>
                <a:spLocks noChangeShapeType="1"/>
              </p:cNvSpPr>
              <p:nvPr/>
            </p:nvSpPr>
            <p:spPr bwMode="auto">
              <a:xfrm flipV="1">
                <a:off x="365" y="433"/>
                <a:ext cx="21" cy="2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Line 2371"/>
              <p:cNvSpPr>
                <a:spLocks noChangeShapeType="1"/>
              </p:cNvSpPr>
              <p:nvPr/>
            </p:nvSpPr>
            <p:spPr bwMode="auto">
              <a:xfrm flipV="1">
                <a:off x="386" y="409"/>
                <a:ext cx="23" cy="2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Line 2372"/>
              <p:cNvSpPr>
                <a:spLocks noChangeShapeType="1"/>
              </p:cNvSpPr>
              <p:nvPr/>
            </p:nvSpPr>
            <p:spPr bwMode="auto">
              <a:xfrm flipV="1">
                <a:off x="409" y="386"/>
                <a:ext cx="24" cy="2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Line 2373"/>
              <p:cNvSpPr>
                <a:spLocks noChangeShapeType="1"/>
              </p:cNvSpPr>
              <p:nvPr/>
            </p:nvSpPr>
            <p:spPr bwMode="auto">
              <a:xfrm flipV="1">
                <a:off x="433" y="366"/>
                <a:ext cx="26" cy="2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Line 2374"/>
              <p:cNvSpPr>
                <a:spLocks noChangeShapeType="1"/>
              </p:cNvSpPr>
              <p:nvPr/>
            </p:nvSpPr>
            <p:spPr bwMode="auto">
              <a:xfrm flipV="1">
                <a:off x="459" y="346"/>
                <a:ext cx="27" cy="2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Line 2375"/>
              <p:cNvSpPr>
                <a:spLocks noChangeShapeType="1"/>
              </p:cNvSpPr>
              <p:nvPr/>
            </p:nvSpPr>
            <p:spPr bwMode="auto">
              <a:xfrm flipV="1">
                <a:off x="486" y="329"/>
                <a:ext cx="28" cy="1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Line 2376"/>
              <p:cNvSpPr>
                <a:spLocks noChangeShapeType="1"/>
              </p:cNvSpPr>
              <p:nvPr/>
            </p:nvSpPr>
            <p:spPr bwMode="auto">
              <a:xfrm flipV="1">
                <a:off x="514" y="314"/>
                <a:ext cx="30" cy="1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Line 2377"/>
              <p:cNvSpPr>
                <a:spLocks noChangeShapeType="1"/>
              </p:cNvSpPr>
              <p:nvPr/>
            </p:nvSpPr>
            <p:spPr bwMode="auto">
              <a:xfrm flipV="1">
                <a:off x="544" y="301"/>
                <a:ext cx="31" cy="1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Line 2378"/>
              <p:cNvSpPr>
                <a:spLocks noChangeShapeType="1"/>
              </p:cNvSpPr>
              <p:nvPr/>
            </p:nvSpPr>
            <p:spPr bwMode="auto">
              <a:xfrm flipV="1">
                <a:off x="575" y="290"/>
                <a:ext cx="32" cy="1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Line 2379"/>
              <p:cNvSpPr>
                <a:spLocks noChangeShapeType="1"/>
              </p:cNvSpPr>
              <p:nvPr/>
            </p:nvSpPr>
            <p:spPr bwMode="auto">
              <a:xfrm flipV="1">
                <a:off x="607" y="281"/>
                <a:ext cx="33" cy="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Line 2380"/>
              <p:cNvSpPr>
                <a:spLocks noChangeShapeType="1"/>
              </p:cNvSpPr>
              <p:nvPr/>
            </p:nvSpPr>
            <p:spPr bwMode="auto">
              <a:xfrm flipV="1">
                <a:off x="640" y="275"/>
                <a:ext cx="35" cy="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Line 2381"/>
              <p:cNvSpPr>
                <a:spLocks noChangeShapeType="1"/>
              </p:cNvSpPr>
              <p:nvPr/>
            </p:nvSpPr>
            <p:spPr bwMode="auto">
              <a:xfrm flipV="1">
                <a:off x="675" y="271"/>
                <a:ext cx="34" cy="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Line 2382"/>
              <p:cNvSpPr>
                <a:spLocks noChangeShapeType="1"/>
              </p:cNvSpPr>
              <p:nvPr/>
            </p:nvSpPr>
            <p:spPr bwMode="auto">
              <a:xfrm flipV="1">
                <a:off x="709" y="270"/>
                <a:ext cx="36" cy="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Line 2383"/>
              <p:cNvSpPr>
                <a:spLocks noChangeShapeType="1"/>
              </p:cNvSpPr>
              <p:nvPr/>
            </p:nvSpPr>
            <p:spPr bwMode="auto">
              <a:xfrm>
                <a:off x="745" y="270"/>
                <a:ext cx="35" cy="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Line 2384"/>
              <p:cNvSpPr>
                <a:spLocks noChangeShapeType="1"/>
              </p:cNvSpPr>
              <p:nvPr/>
            </p:nvSpPr>
            <p:spPr bwMode="auto">
              <a:xfrm>
                <a:off x="780" y="271"/>
                <a:ext cx="35" cy="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Line 2385"/>
              <p:cNvSpPr>
                <a:spLocks noChangeShapeType="1"/>
              </p:cNvSpPr>
              <p:nvPr/>
            </p:nvSpPr>
            <p:spPr bwMode="auto">
              <a:xfrm>
                <a:off x="815" y="275"/>
                <a:ext cx="34" cy="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Line 2386"/>
              <p:cNvSpPr>
                <a:spLocks noChangeShapeType="1"/>
              </p:cNvSpPr>
              <p:nvPr/>
            </p:nvSpPr>
            <p:spPr bwMode="auto">
              <a:xfrm>
                <a:off x="849" y="281"/>
                <a:ext cx="33" cy="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Line 2387"/>
              <p:cNvSpPr>
                <a:spLocks noChangeShapeType="1"/>
              </p:cNvSpPr>
              <p:nvPr/>
            </p:nvSpPr>
            <p:spPr bwMode="auto">
              <a:xfrm>
                <a:off x="882" y="290"/>
                <a:ext cx="32" cy="1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Line 2388"/>
              <p:cNvSpPr>
                <a:spLocks noChangeShapeType="1"/>
              </p:cNvSpPr>
              <p:nvPr/>
            </p:nvSpPr>
            <p:spPr bwMode="auto">
              <a:xfrm>
                <a:off x="914" y="301"/>
                <a:ext cx="31" cy="1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Line 2389"/>
              <p:cNvSpPr>
                <a:spLocks noChangeShapeType="1"/>
              </p:cNvSpPr>
              <p:nvPr/>
            </p:nvSpPr>
            <p:spPr bwMode="auto">
              <a:xfrm>
                <a:off x="945" y="314"/>
                <a:ext cx="30" cy="1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Line 2390"/>
              <p:cNvSpPr>
                <a:spLocks noChangeShapeType="1"/>
              </p:cNvSpPr>
              <p:nvPr/>
            </p:nvSpPr>
            <p:spPr bwMode="auto">
              <a:xfrm>
                <a:off x="975" y="329"/>
                <a:ext cx="28" cy="1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Line 2391"/>
              <p:cNvSpPr>
                <a:spLocks noChangeShapeType="1"/>
              </p:cNvSpPr>
              <p:nvPr/>
            </p:nvSpPr>
            <p:spPr bwMode="auto">
              <a:xfrm>
                <a:off x="1003" y="346"/>
                <a:ext cx="27" cy="2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Line 2392"/>
              <p:cNvSpPr>
                <a:spLocks noChangeShapeType="1"/>
              </p:cNvSpPr>
              <p:nvPr/>
            </p:nvSpPr>
            <p:spPr bwMode="auto">
              <a:xfrm>
                <a:off x="1030" y="366"/>
                <a:ext cx="26" cy="20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2594"/>
            <p:cNvGrpSpPr>
              <a:grpSpLocks/>
            </p:cNvGrpSpPr>
            <p:nvPr/>
          </p:nvGrpSpPr>
          <p:grpSpPr bwMode="auto">
            <a:xfrm>
              <a:off x="420688" y="420688"/>
              <a:ext cx="1522413" cy="1519238"/>
              <a:chOff x="265" y="265"/>
              <a:chExt cx="959" cy="957"/>
            </a:xfrm>
          </p:grpSpPr>
          <p:sp>
            <p:nvSpPr>
              <p:cNvPr id="1186" name="Line 2394"/>
              <p:cNvSpPr>
                <a:spLocks noChangeShapeType="1"/>
              </p:cNvSpPr>
              <p:nvPr/>
            </p:nvSpPr>
            <p:spPr bwMode="auto">
              <a:xfrm>
                <a:off x="1056" y="386"/>
                <a:ext cx="25" cy="2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2395"/>
              <p:cNvSpPr>
                <a:spLocks noChangeShapeType="1"/>
              </p:cNvSpPr>
              <p:nvPr/>
            </p:nvSpPr>
            <p:spPr bwMode="auto">
              <a:xfrm>
                <a:off x="1081" y="409"/>
                <a:ext cx="22" cy="2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2396"/>
              <p:cNvSpPr>
                <a:spLocks noChangeShapeType="1"/>
              </p:cNvSpPr>
              <p:nvPr/>
            </p:nvSpPr>
            <p:spPr bwMode="auto">
              <a:xfrm>
                <a:off x="1103" y="433"/>
                <a:ext cx="21" cy="26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2397"/>
              <p:cNvSpPr>
                <a:spLocks noChangeShapeType="1"/>
              </p:cNvSpPr>
              <p:nvPr/>
            </p:nvSpPr>
            <p:spPr bwMode="auto">
              <a:xfrm>
                <a:off x="1124" y="459"/>
                <a:ext cx="19" cy="27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2398"/>
              <p:cNvSpPr>
                <a:spLocks noChangeShapeType="1"/>
              </p:cNvSpPr>
              <p:nvPr/>
            </p:nvSpPr>
            <p:spPr bwMode="auto">
              <a:xfrm>
                <a:off x="1143" y="486"/>
                <a:ext cx="17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2399"/>
              <p:cNvSpPr>
                <a:spLocks noChangeShapeType="1"/>
              </p:cNvSpPr>
              <p:nvPr/>
            </p:nvSpPr>
            <p:spPr bwMode="auto">
              <a:xfrm>
                <a:off x="1160" y="515"/>
                <a:ext cx="16" cy="29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2400"/>
              <p:cNvSpPr>
                <a:spLocks noChangeShapeType="1"/>
              </p:cNvSpPr>
              <p:nvPr/>
            </p:nvSpPr>
            <p:spPr bwMode="auto">
              <a:xfrm>
                <a:off x="1176" y="544"/>
                <a:ext cx="13" cy="31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2401"/>
              <p:cNvSpPr>
                <a:spLocks noChangeShapeType="1"/>
              </p:cNvSpPr>
              <p:nvPr/>
            </p:nvSpPr>
            <p:spPr bwMode="auto">
              <a:xfrm>
                <a:off x="1189" y="575"/>
                <a:ext cx="11" cy="32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2402"/>
              <p:cNvSpPr>
                <a:spLocks noChangeShapeType="1"/>
              </p:cNvSpPr>
              <p:nvPr/>
            </p:nvSpPr>
            <p:spPr bwMode="auto">
              <a:xfrm>
                <a:off x="1200" y="607"/>
                <a:ext cx="8" cy="33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2403"/>
              <p:cNvSpPr>
                <a:spLocks noChangeShapeType="1"/>
              </p:cNvSpPr>
              <p:nvPr/>
            </p:nvSpPr>
            <p:spPr bwMode="auto">
              <a:xfrm>
                <a:off x="1208" y="640"/>
                <a:ext cx="7" cy="34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2404"/>
              <p:cNvSpPr>
                <a:spLocks noChangeShapeType="1"/>
              </p:cNvSpPr>
              <p:nvPr/>
            </p:nvSpPr>
            <p:spPr bwMode="auto">
              <a:xfrm>
                <a:off x="1215" y="674"/>
                <a:ext cx="4" cy="3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2405"/>
              <p:cNvSpPr>
                <a:spLocks noChangeShapeType="1"/>
              </p:cNvSpPr>
              <p:nvPr/>
            </p:nvSpPr>
            <p:spPr bwMode="auto">
              <a:xfrm>
                <a:off x="1219" y="709"/>
                <a:ext cx="1" cy="35"/>
              </a:xfrm>
              <a:prstGeom prst="line">
                <a:avLst/>
              </a:prstGeom>
              <a:noFill/>
              <a:ln w="2">
                <a:solidFill>
                  <a:srgbClr val="BA8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2406"/>
              <p:cNvSpPr>
                <a:spLocks/>
              </p:cNvSpPr>
              <p:nvPr/>
            </p:nvSpPr>
            <p:spPr bwMode="auto">
              <a:xfrm>
                <a:off x="265" y="265"/>
                <a:ext cx="959" cy="957"/>
              </a:xfrm>
              <a:custGeom>
                <a:avLst/>
                <a:gdLst/>
                <a:ahLst/>
                <a:cxnLst>
                  <a:cxn ang="0">
                    <a:pos x="515" y="1"/>
                  </a:cxn>
                  <a:cxn ang="0">
                    <a:pos x="585" y="12"/>
                  </a:cxn>
                  <a:cxn ang="0">
                    <a:pos x="650" y="31"/>
                  </a:cxn>
                  <a:cxn ang="0">
                    <a:pos x="711" y="60"/>
                  </a:cxn>
                  <a:cxn ang="0">
                    <a:pos x="768" y="96"/>
                  </a:cxn>
                  <a:cxn ang="0">
                    <a:pos x="818" y="140"/>
                  </a:cxn>
                  <a:cxn ang="0">
                    <a:pos x="862" y="191"/>
                  </a:cxn>
                  <a:cxn ang="0">
                    <a:pos x="899" y="247"/>
                  </a:cxn>
                  <a:cxn ang="0">
                    <a:pos x="927" y="308"/>
                  </a:cxn>
                  <a:cxn ang="0">
                    <a:pos x="947" y="374"/>
                  </a:cxn>
                  <a:cxn ang="0">
                    <a:pos x="957" y="443"/>
                  </a:cxn>
                  <a:cxn ang="0">
                    <a:pos x="957" y="514"/>
                  </a:cxn>
                  <a:cxn ang="0">
                    <a:pos x="947" y="584"/>
                  </a:cxn>
                  <a:cxn ang="0">
                    <a:pos x="927" y="649"/>
                  </a:cxn>
                  <a:cxn ang="0">
                    <a:pos x="899" y="710"/>
                  </a:cxn>
                  <a:cxn ang="0">
                    <a:pos x="862" y="766"/>
                  </a:cxn>
                  <a:cxn ang="0">
                    <a:pos x="818" y="817"/>
                  </a:cxn>
                  <a:cxn ang="0">
                    <a:pos x="768" y="861"/>
                  </a:cxn>
                  <a:cxn ang="0">
                    <a:pos x="711" y="897"/>
                  </a:cxn>
                  <a:cxn ang="0">
                    <a:pos x="650" y="926"/>
                  </a:cxn>
                  <a:cxn ang="0">
                    <a:pos x="585" y="946"/>
                  </a:cxn>
                  <a:cxn ang="0">
                    <a:pos x="515" y="956"/>
                  </a:cxn>
                  <a:cxn ang="0">
                    <a:pos x="443" y="956"/>
                  </a:cxn>
                  <a:cxn ang="0">
                    <a:pos x="374" y="946"/>
                  </a:cxn>
                  <a:cxn ang="0">
                    <a:pos x="309" y="926"/>
                  </a:cxn>
                  <a:cxn ang="0">
                    <a:pos x="247" y="897"/>
                  </a:cxn>
                  <a:cxn ang="0">
                    <a:pos x="191" y="861"/>
                  </a:cxn>
                  <a:cxn ang="0">
                    <a:pos x="140" y="817"/>
                  </a:cxn>
                  <a:cxn ang="0">
                    <a:pos x="96" y="766"/>
                  </a:cxn>
                  <a:cxn ang="0">
                    <a:pos x="60" y="710"/>
                  </a:cxn>
                  <a:cxn ang="0">
                    <a:pos x="31" y="649"/>
                  </a:cxn>
                  <a:cxn ang="0">
                    <a:pos x="11" y="584"/>
                  </a:cxn>
                  <a:cxn ang="0">
                    <a:pos x="1" y="514"/>
                  </a:cxn>
                  <a:cxn ang="0">
                    <a:pos x="1" y="443"/>
                  </a:cxn>
                  <a:cxn ang="0">
                    <a:pos x="11" y="374"/>
                  </a:cxn>
                  <a:cxn ang="0">
                    <a:pos x="31" y="308"/>
                  </a:cxn>
                  <a:cxn ang="0">
                    <a:pos x="60" y="247"/>
                  </a:cxn>
                  <a:cxn ang="0">
                    <a:pos x="96" y="191"/>
                  </a:cxn>
                  <a:cxn ang="0">
                    <a:pos x="140" y="140"/>
                  </a:cxn>
                  <a:cxn ang="0">
                    <a:pos x="191" y="96"/>
                  </a:cxn>
                  <a:cxn ang="0">
                    <a:pos x="247" y="60"/>
                  </a:cxn>
                  <a:cxn ang="0">
                    <a:pos x="309" y="31"/>
                  </a:cxn>
                  <a:cxn ang="0">
                    <a:pos x="374" y="12"/>
                  </a:cxn>
                  <a:cxn ang="0">
                    <a:pos x="443" y="1"/>
                  </a:cxn>
                </a:cxnLst>
                <a:rect l="0" t="0" r="r" b="b"/>
                <a:pathLst>
                  <a:path w="959" h="957">
                    <a:moveTo>
                      <a:pt x="479" y="0"/>
                    </a:moveTo>
                    <a:lnTo>
                      <a:pt x="515" y="1"/>
                    </a:lnTo>
                    <a:lnTo>
                      <a:pt x="550" y="5"/>
                    </a:lnTo>
                    <a:lnTo>
                      <a:pt x="585" y="12"/>
                    </a:lnTo>
                    <a:lnTo>
                      <a:pt x="618" y="20"/>
                    </a:lnTo>
                    <a:lnTo>
                      <a:pt x="650" y="31"/>
                    </a:lnTo>
                    <a:lnTo>
                      <a:pt x="681" y="45"/>
                    </a:lnTo>
                    <a:lnTo>
                      <a:pt x="711" y="60"/>
                    </a:lnTo>
                    <a:lnTo>
                      <a:pt x="740" y="77"/>
                    </a:lnTo>
                    <a:lnTo>
                      <a:pt x="768" y="96"/>
                    </a:lnTo>
                    <a:lnTo>
                      <a:pt x="794" y="117"/>
                    </a:lnTo>
                    <a:lnTo>
                      <a:pt x="818" y="140"/>
                    </a:lnTo>
                    <a:lnTo>
                      <a:pt x="841" y="165"/>
                    </a:lnTo>
                    <a:lnTo>
                      <a:pt x="862" y="191"/>
                    </a:lnTo>
                    <a:lnTo>
                      <a:pt x="881" y="218"/>
                    </a:lnTo>
                    <a:lnTo>
                      <a:pt x="899" y="247"/>
                    </a:lnTo>
                    <a:lnTo>
                      <a:pt x="914" y="277"/>
                    </a:lnTo>
                    <a:lnTo>
                      <a:pt x="927" y="308"/>
                    </a:lnTo>
                    <a:lnTo>
                      <a:pt x="938" y="341"/>
                    </a:lnTo>
                    <a:lnTo>
                      <a:pt x="947" y="374"/>
                    </a:lnTo>
                    <a:lnTo>
                      <a:pt x="954" y="408"/>
                    </a:lnTo>
                    <a:lnTo>
                      <a:pt x="957" y="443"/>
                    </a:lnTo>
                    <a:lnTo>
                      <a:pt x="959" y="479"/>
                    </a:lnTo>
                    <a:lnTo>
                      <a:pt x="957" y="514"/>
                    </a:lnTo>
                    <a:lnTo>
                      <a:pt x="954" y="549"/>
                    </a:lnTo>
                    <a:lnTo>
                      <a:pt x="947" y="584"/>
                    </a:lnTo>
                    <a:lnTo>
                      <a:pt x="938" y="617"/>
                    </a:lnTo>
                    <a:lnTo>
                      <a:pt x="927" y="649"/>
                    </a:lnTo>
                    <a:lnTo>
                      <a:pt x="914" y="680"/>
                    </a:lnTo>
                    <a:lnTo>
                      <a:pt x="899" y="710"/>
                    </a:lnTo>
                    <a:lnTo>
                      <a:pt x="881" y="739"/>
                    </a:lnTo>
                    <a:lnTo>
                      <a:pt x="862" y="766"/>
                    </a:lnTo>
                    <a:lnTo>
                      <a:pt x="841" y="792"/>
                    </a:lnTo>
                    <a:lnTo>
                      <a:pt x="818" y="817"/>
                    </a:lnTo>
                    <a:lnTo>
                      <a:pt x="794" y="840"/>
                    </a:lnTo>
                    <a:lnTo>
                      <a:pt x="768" y="861"/>
                    </a:lnTo>
                    <a:lnTo>
                      <a:pt x="740" y="880"/>
                    </a:lnTo>
                    <a:lnTo>
                      <a:pt x="711" y="897"/>
                    </a:lnTo>
                    <a:lnTo>
                      <a:pt x="681" y="913"/>
                    </a:lnTo>
                    <a:lnTo>
                      <a:pt x="650" y="926"/>
                    </a:lnTo>
                    <a:lnTo>
                      <a:pt x="618" y="937"/>
                    </a:lnTo>
                    <a:lnTo>
                      <a:pt x="585" y="946"/>
                    </a:lnTo>
                    <a:lnTo>
                      <a:pt x="550" y="952"/>
                    </a:lnTo>
                    <a:lnTo>
                      <a:pt x="515" y="956"/>
                    </a:lnTo>
                    <a:lnTo>
                      <a:pt x="479" y="957"/>
                    </a:lnTo>
                    <a:lnTo>
                      <a:pt x="443" y="956"/>
                    </a:lnTo>
                    <a:lnTo>
                      <a:pt x="408" y="952"/>
                    </a:lnTo>
                    <a:lnTo>
                      <a:pt x="374" y="946"/>
                    </a:lnTo>
                    <a:lnTo>
                      <a:pt x="341" y="937"/>
                    </a:lnTo>
                    <a:lnTo>
                      <a:pt x="309" y="926"/>
                    </a:lnTo>
                    <a:lnTo>
                      <a:pt x="277" y="913"/>
                    </a:lnTo>
                    <a:lnTo>
                      <a:pt x="247" y="897"/>
                    </a:lnTo>
                    <a:lnTo>
                      <a:pt x="218" y="880"/>
                    </a:lnTo>
                    <a:lnTo>
                      <a:pt x="191" y="861"/>
                    </a:lnTo>
                    <a:lnTo>
                      <a:pt x="165" y="840"/>
                    </a:lnTo>
                    <a:lnTo>
                      <a:pt x="140" y="817"/>
                    </a:lnTo>
                    <a:lnTo>
                      <a:pt x="117" y="792"/>
                    </a:lnTo>
                    <a:lnTo>
                      <a:pt x="96" y="766"/>
                    </a:lnTo>
                    <a:lnTo>
                      <a:pt x="77" y="739"/>
                    </a:lnTo>
                    <a:lnTo>
                      <a:pt x="60" y="710"/>
                    </a:lnTo>
                    <a:lnTo>
                      <a:pt x="44" y="680"/>
                    </a:lnTo>
                    <a:lnTo>
                      <a:pt x="31" y="649"/>
                    </a:lnTo>
                    <a:lnTo>
                      <a:pt x="20" y="617"/>
                    </a:lnTo>
                    <a:lnTo>
                      <a:pt x="11" y="584"/>
                    </a:lnTo>
                    <a:lnTo>
                      <a:pt x="5" y="549"/>
                    </a:lnTo>
                    <a:lnTo>
                      <a:pt x="1" y="514"/>
                    </a:lnTo>
                    <a:lnTo>
                      <a:pt x="0" y="479"/>
                    </a:lnTo>
                    <a:lnTo>
                      <a:pt x="1" y="443"/>
                    </a:lnTo>
                    <a:lnTo>
                      <a:pt x="5" y="408"/>
                    </a:lnTo>
                    <a:lnTo>
                      <a:pt x="11" y="374"/>
                    </a:lnTo>
                    <a:lnTo>
                      <a:pt x="20" y="341"/>
                    </a:lnTo>
                    <a:lnTo>
                      <a:pt x="31" y="308"/>
                    </a:lnTo>
                    <a:lnTo>
                      <a:pt x="44" y="277"/>
                    </a:lnTo>
                    <a:lnTo>
                      <a:pt x="60" y="247"/>
                    </a:lnTo>
                    <a:lnTo>
                      <a:pt x="77" y="218"/>
                    </a:lnTo>
                    <a:lnTo>
                      <a:pt x="96" y="191"/>
                    </a:lnTo>
                    <a:lnTo>
                      <a:pt x="117" y="165"/>
                    </a:lnTo>
                    <a:lnTo>
                      <a:pt x="140" y="140"/>
                    </a:lnTo>
                    <a:lnTo>
                      <a:pt x="165" y="117"/>
                    </a:lnTo>
                    <a:lnTo>
                      <a:pt x="191" y="96"/>
                    </a:lnTo>
                    <a:lnTo>
                      <a:pt x="218" y="77"/>
                    </a:lnTo>
                    <a:lnTo>
                      <a:pt x="247" y="60"/>
                    </a:lnTo>
                    <a:lnTo>
                      <a:pt x="277" y="45"/>
                    </a:lnTo>
                    <a:lnTo>
                      <a:pt x="309" y="31"/>
                    </a:lnTo>
                    <a:lnTo>
                      <a:pt x="341" y="20"/>
                    </a:lnTo>
                    <a:lnTo>
                      <a:pt x="374" y="12"/>
                    </a:lnTo>
                    <a:lnTo>
                      <a:pt x="408" y="5"/>
                    </a:lnTo>
                    <a:lnTo>
                      <a:pt x="443" y="1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0038D1"/>
              </a:solidFill>
              <a:ln w="0">
                <a:solidFill>
                  <a:srgbClr val="0038D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2407"/>
              <p:cNvSpPr>
                <a:spLocks noChangeShapeType="1"/>
              </p:cNvSpPr>
              <p:nvPr/>
            </p:nvSpPr>
            <p:spPr bwMode="auto">
              <a:xfrm flipH="1">
                <a:off x="1222" y="744"/>
                <a:ext cx="2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2408"/>
              <p:cNvSpPr>
                <a:spLocks noChangeShapeType="1"/>
              </p:cNvSpPr>
              <p:nvPr/>
            </p:nvSpPr>
            <p:spPr bwMode="auto">
              <a:xfrm flipH="1">
                <a:off x="1219" y="779"/>
                <a:ext cx="3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2409"/>
              <p:cNvSpPr>
                <a:spLocks noChangeShapeType="1"/>
              </p:cNvSpPr>
              <p:nvPr/>
            </p:nvSpPr>
            <p:spPr bwMode="auto">
              <a:xfrm flipH="1">
                <a:off x="1212" y="814"/>
                <a:ext cx="7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2410"/>
              <p:cNvSpPr>
                <a:spLocks noChangeShapeType="1"/>
              </p:cNvSpPr>
              <p:nvPr/>
            </p:nvSpPr>
            <p:spPr bwMode="auto">
              <a:xfrm flipH="1">
                <a:off x="1203" y="849"/>
                <a:ext cx="9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2411"/>
              <p:cNvSpPr>
                <a:spLocks noChangeShapeType="1"/>
              </p:cNvSpPr>
              <p:nvPr/>
            </p:nvSpPr>
            <p:spPr bwMode="auto">
              <a:xfrm flipH="1">
                <a:off x="1192" y="882"/>
                <a:ext cx="11" cy="3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2412"/>
              <p:cNvSpPr>
                <a:spLocks noChangeShapeType="1"/>
              </p:cNvSpPr>
              <p:nvPr/>
            </p:nvSpPr>
            <p:spPr bwMode="auto">
              <a:xfrm flipH="1">
                <a:off x="1179" y="914"/>
                <a:ext cx="13" cy="3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2413"/>
              <p:cNvSpPr>
                <a:spLocks noChangeShapeType="1"/>
              </p:cNvSpPr>
              <p:nvPr/>
            </p:nvSpPr>
            <p:spPr bwMode="auto">
              <a:xfrm flipH="1">
                <a:off x="1164" y="945"/>
                <a:ext cx="15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2414"/>
              <p:cNvSpPr>
                <a:spLocks noChangeShapeType="1"/>
              </p:cNvSpPr>
              <p:nvPr/>
            </p:nvSpPr>
            <p:spPr bwMode="auto">
              <a:xfrm flipH="1">
                <a:off x="1146" y="975"/>
                <a:ext cx="18" cy="2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2415"/>
              <p:cNvSpPr>
                <a:spLocks noChangeShapeType="1"/>
              </p:cNvSpPr>
              <p:nvPr/>
            </p:nvSpPr>
            <p:spPr bwMode="auto">
              <a:xfrm flipH="1">
                <a:off x="1127" y="1004"/>
                <a:ext cx="19" cy="2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2416"/>
              <p:cNvSpPr>
                <a:spLocks noChangeShapeType="1"/>
              </p:cNvSpPr>
              <p:nvPr/>
            </p:nvSpPr>
            <p:spPr bwMode="auto">
              <a:xfrm flipH="1">
                <a:off x="1106" y="1031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2417"/>
              <p:cNvSpPr>
                <a:spLocks noChangeShapeType="1"/>
              </p:cNvSpPr>
              <p:nvPr/>
            </p:nvSpPr>
            <p:spPr bwMode="auto">
              <a:xfrm flipH="1">
                <a:off x="1083" y="1057"/>
                <a:ext cx="23" cy="2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2418"/>
              <p:cNvSpPr>
                <a:spLocks noChangeShapeType="1"/>
              </p:cNvSpPr>
              <p:nvPr/>
            </p:nvSpPr>
            <p:spPr bwMode="auto">
              <a:xfrm flipH="1">
                <a:off x="1059" y="108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2419"/>
              <p:cNvSpPr>
                <a:spLocks noChangeShapeType="1"/>
              </p:cNvSpPr>
              <p:nvPr/>
            </p:nvSpPr>
            <p:spPr bwMode="auto">
              <a:xfrm flipH="1">
                <a:off x="1033" y="1105"/>
                <a:ext cx="26" cy="2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2420"/>
              <p:cNvSpPr>
                <a:spLocks noChangeShapeType="1"/>
              </p:cNvSpPr>
              <p:nvPr/>
            </p:nvSpPr>
            <p:spPr bwMode="auto">
              <a:xfrm flipH="1">
                <a:off x="1005" y="1126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2421"/>
              <p:cNvSpPr>
                <a:spLocks noChangeShapeType="1"/>
              </p:cNvSpPr>
              <p:nvPr/>
            </p:nvSpPr>
            <p:spPr bwMode="auto">
              <a:xfrm flipH="1">
                <a:off x="976" y="1145"/>
                <a:ext cx="29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2422"/>
              <p:cNvSpPr>
                <a:spLocks noChangeShapeType="1"/>
              </p:cNvSpPr>
              <p:nvPr/>
            </p:nvSpPr>
            <p:spPr bwMode="auto">
              <a:xfrm flipH="1">
                <a:off x="946" y="1162"/>
                <a:ext cx="30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2423"/>
              <p:cNvSpPr>
                <a:spLocks noChangeShapeType="1"/>
              </p:cNvSpPr>
              <p:nvPr/>
            </p:nvSpPr>
            <p:spPr bwMode="auto">
              <a:xfrm flipH="1">
                <a:off x="915" y="1178"/>
                <a:ext cx="31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2424"/>
              <p:cNvSpPr>
                <a:spLocks noChangeShapeType="1"/>
              </p:cNvSpPr>
              <p:nvPr/>
            </p:nvSpPr>
            <p:spPr bwMode="auto">
              <a:xfrm flipH="1">
                <a:off x="883" y="1191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2425"/>
              <p:cNvSpPr>
                <a:spLocks noChangeShapeType="1"/>
              </p:cNvSpPr>
              <p:nvPr/>
            </p:nvSpPr>
            <p:spPr bwMode="auto">
              <a:xfrm flipH="1">
                <a:off x="850" y="1202"/>
                <a:ext cx="3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2426"/>
              <p:cNvSpPr>
                <a:spLocks noChangeShapeType="1"/>
              </p:cNvSpPr>
              <p:nvPr/>
            </p:nvSpPr>
            <p:spPr bwMode="auto">
              <a:xfrm flipH="1">
                <a:off x="815" y="1211"/>
                <a:ext cx="3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2427"/>
              <p:cNvSpPr>
                <a:spLocks noChangeShapeType="1"/>
              </p:cNvSpPr>
              <p:nvPr/>
            </p:nvSpPr>
            <p:spPr bwMode="auto">
              <a:xfrm flipH="1">
                <a:off x="780" y="1217"/>
                <a:ext cx="3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2428"/>
              <p:cNvSpPr>
                <a:spLocks noChangeShapeType="1"/>
              </p:cNvSpPr>
              <p:nvPr/>
            </p:nvSpPr>
            <p:spPr bwMode="auto">
              <a:xfrm flipH="1">
                <a:off x="744" y="1221"/>
                <a:ext cx="3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2429"/>
              <p:cNvSpPr>
                <a:spLocks noChangeShapeType="1"/>
              </p:cNvSpPr>
              <p:nvPr/>
            </p:nvSpPr>
            <p:spPr bwMode="auto">
              <a:xfrm flipH="1" flipV="1">
                <a:off x="708" y="1221"/>
                <a:ext cx="3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2430"/>
              <p:cNvSpPr>
                <a:spLocks noChangeShapeType="1"/>
              </p:cNvSpPr>
              <p:nvPr/>
            </p:nvSpPr>
            <p:spPr bwMode="auto">
              <a:xfrm flipH="1" flipV="1">
                <a:off x="673" y="1217"/>
                <a:ext cx="3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2431"/>
              <p:cNvSpPr>
                <a:spLocks noChangeShapeType="1"/>
              </p:cNvSpPr>
              <p:nvPr/>
            </p:nvSpPr>
            <p:spPr bwMode="auto">
              <a:xfrm flipH="1" flipV="1">
                <a:off x="639" y="1211"/>
                <a:ext cx="3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2432"/>
              <p:cNvSpPr>
                <a:spLocks noChangeShapeType="1"/>
              </p:cNvSpPr>
              <p:nvPr/>
            </p:nvSpPr>
            <p:spPr bwMode="auto">
              <a:xfrm flipH="1" flipV="1">
                <a:off x="606" y="1202"/>
                <a:ext cx="3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433"/>
              <p:cNvSpPr>
                <a:spLocks noChangeShapeType="1"/>
              </p:cNvSpPr>
              <p:nvPr/>
            </p:nvSpPr>
            <p:spPr bwMode="auto">
              <a:xfrm flipH="1" flipV="1">
                <a:off x="574" y="1191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2434"/>
              <p:cNvSpPr>
                <a:spLocks noChangeShapeType="1"/>
              </p:cNvSpPr>
              <p:nvPr/>
            </p:nvSpPr>
            <p:spPr bwMode="auto">
              <a:xfrm flipH="1" flipV="1">
                <a:off x="542" y="1178"/>
                <a:ext cx="32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435"/>
              <p:cNvSpPr>
                <a:spLocks noChangeShapeType="1"/>
              </p:cNvSpPr>
              <p:nvPr/>
            </p:nvSpPr>
            <p:spPr bwMode="auto">
              <a:xfrm flipH="1" flipV="1">
                <a:off x="512" y="1162"/>
                <a:ext cx="30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436"/>
              <p:cNvSpPr>
                <a:spLocks noChangeShapeType="1"/>
              </p:cNvSpPr>
              <p:nvPr/>
            </p:nvSpPr>
            <p:spPr bwMode="auto">
              <a:xfrm flipH="1" flipV="1">
                <a:off x="483" y="1145"/>
                <a:ext cx="29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Line 2437"/>
              <p:cNvSpPr>
                <a:spLocks noChangeShapeType="1"/>
              </p:cNvSpPr>
              <p:nvPr/>
            </p:nvSpPr>
            <p:spPr bwMode="auto">
              <a:xfrm flipH="1" flipV="1">
                <a:off x="456" y="1126"/>
                <a:ext cx="27" cy="1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Line 2438"/>
              <p:cNvSpPr>
                <a:spLocks noChangeShapeType="1"/>
              </p:cNvSpPr>
              <p:nvPr/>
            </p:nvSpPr>
            <p:spPr bwMode="auto">
              <a:xfrm flipH="1" flipV="1">
                <a:off x="430" y="1105"/>
                <a:ext cx="26" cy="2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2439"/>
              <p:cNvSpPr>
                <a:spLocks noChangeShapeType="1"/>
              </p:cNvSpPr>
              <p:nvPr/>
            </p:nvSpPr>
            <p:spPr bwMode="auto">
              <a:xfrm flipH="1" flipV="1">
                <a:off x="405" y="1082"/>
                <a:ext cx="25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Line 2440"/>
              <p:cNvSpPr>
                <a:spLocks noChangeShapeType="1"/>
              </p:cNvSpPr>
              <p:nvPr/>
            </p:nvSpPr>
            <p:spPr bwMode="auto">
              <a:xfrm flipH="1" flipV="1">
                <a:off x="382" y="1057"/>
                <a:ext cx="23" cy="2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2441"/>
              <p:cNvSpPr>
                <a:spLocks noChangeShapeType="1"/>
              </p:cNvSpPr>
              <p:nvPr/>
            </p:nvSpPr>
            <p:spPr bwMode="auto">
              <a:xfrm flipH="1" flipV="1">
                <a:off x="361" y="1031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2442"/>
              <p:cNvSpPr>
                <a:spLocks noChangeShapeType="1"/>
              </p:cNvSpPr>
              <p:nvPr/>
            </p:nvSpPr>
            <p:spPr bwMode="auto">
              <a:xfrm flipH="1" flipV="1">
                <a:off x="342" y="1004"/>
                <a:ext cx="19" cy="2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Line 2443"/>
              <p:cNvSpPr>
                <a:spLocks noChangeShapeType="1"/>
              </p:cNvSpPr>
              <p:nvPr/>
            </p:nvSpPr>
            <p:spPr bwMode="auto">
              <a:xfrm flipH="1" flipV="1">
                <a:off x="325" y="975"/>
                <a:ext cx="17" cy="2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2444"/>
              <p:cNvSpPr>
                <a:spLocks noChangeShapeType="1"/>
              </p:cNvSpPr>
              <p:nvPr/>
            </p:nvSpPr>
            <p:spPr bwMode="auto">
              <a:xfrm flipH="1" flipV="1">
                <a:off x="309" y="945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Line 2445"/>
              <p:cNvSpPr>
                <a:spLocks noChangeShapeType="1"/>
              </p:cNvSpPr>
              <p:nvPr/>
            </p:nvSpPr>
            <p:spPr bwMode="auto">
              <a:xfrm flipH="1" flipV="1">
                <a:off x="296" y="914"/>
                <a:ext cx="13" cy="3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2446"/>
              <p:cNvSpPr>
                <a:spLocks noChangeShapeType="1"/>
              </p:cNvSpPr>
              <p:nvPr/>
            </p:nvSpPr>
            <p:spPr bwMode="auto">
              <a:xfrm flipH="1" flipV="1">
                <a:off x="285" y="882"/>
                <a:ext cx="11" cy="3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2447"/>
              <p:cNvSpPr>
                <a:spLocks noChangeShapeType="1"/>
              </p:cNvSpPr>
              <p:nvPr/>
            </p:nvSpPr>
            <p:spPr bwMode="auto">
              <a:xfrm flipH="1" flipV="1">
                <a:off x="276" y="849"/>
                <a:ext cx="9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Line 2448"/>
              <p:cNvSpPr>
                <a:spLocks noChangeShapeType="1"/>
              </p:cNvSpPr>
              <p:nvPr/>
            </p:nvSpPr>
            <p:spPr bwMode="auto">
              <a:xfrm flipH="1" flipV="1">
                <a:off x="270" y="814"/>
                <a:ext cx="6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2449"/>
              <p:cNvSpPr>
                <a:spLocks noChangeShapeType="1"/>
              </p:cNvSpPr>
              <p:nvPr/>
            </p:nvSpPr>
            <p:spPr bwMode="auto">
              <a:xfrm flipH="1" flipV="1">
                <a:off x="266" y="779"/>
                <a:ext cx="4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Line 2450"/>
              <p:cNvSpPr>
                <a:spLocks noChangeShapeType="1"/>
              </p:cNvSpPr>
              <p:nvPr/>
            </p:nvSpPr>
            <p:spPr bwMode="auto">
              <a:xfrm flipH="1" flipV="1">
                <a:off x="265" y="744"/>
                <a:ext cx="1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2451"/>
              <p:cNvSpPr>
                <a:spLocks noChangeShapeType="1"/>
              </p:cNvSpPr>
              <p:nvPr/>
            </p:nvSpPr>
            <p:spPr bwMode="auto">
              <a:xfrm flipV="1">
                <a:off x="265" y="70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2452"/>
              <p:cNvSpPr>
                <a:spLocks noChangeShapeType="1"/>
              </p:cNvSpPr>
              <p:nvPr/>
            </p:nvSpPr>
            <p:spPr bwMode="auto">
              <a:xfrm flipV="1">
                <a:off x="266" y="673"/>
                <a:ext cx="4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Line 2453"/>
              <p:cNvSpPr>
                <a:spLocks noChangeShapeType="1"/>
              </p:cNvSpPr>
              <p:nvPr/>
            </p:nvSpPr>
            <p:spPr bwMode="auto">
              <a:xfrm flipV="1">
                <a:off x="270" y="639"/>
                <a:ext cx="6" cy="3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2454"/>
              <p:cNvSpPr>
                <a:spLocks noChangeShapeType="1"/>
              </p:cNvSpPr>
              <p:nvPr/>
            </p:nvSpPr>
            <p:spPr bwMode="auto">
              <a:xfrm flipV="1">
                <a:off x="276" y="606"/>
                <a:ext cx="9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Line 2455"/>
              <p:cNvSpPr>
                <a:spLocks noChangeShapeType="1"/>
              </p:cNvSpPr>
              <p:nvPr/>
            </p:nvSpPr>
            <p:spPr bwMode="auto">
              <a:xfrm flipV="1">
                <a:off x="285" y="573"/>
                <a:ext cx="11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2456"/>
              <p:cNvSpPr>
                <a:spLocks noChangeShapeType="1"/>
              </p:cNvSpPr>
              <p:nvPr/>
            </p:nvSpPr>
            <p:spPr bwMode="auto">
              <a:xfrm flipV="1">
                <a:off x="296" y="542"/>
                <a:ext cx="13" cy="3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2457"/>
              <p:cNvSpPr>
                <a:spLocks noChangeShapeType="1"/>
              </p:cNvSpPr>
              <p:nvPr/>
            </p:nvSpPr>
            <p:spPr bwMode="auto">
              <a:xfrm flipV="1">
                <a:off x="309" y="512"/>
                <a:ext cx="16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Line 2458"/>
              <p:cNvSpPr>
                <a:spLocks noChangeShapeType="1"/>
              </p:cNvSpPr>
              <p:nvPr/>
            </p:nvSpPr>
            <p:spPr bwMode="auto">
              <a:xfrm flipV="1">
                <a:off x="325" y="483"/>
                <a:ext cx="17" cy="2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2459"/>
              <p:cNvSpPr>
                <a:spLocks noChangeShapeType="1"/>
              </p:cNvSpPr>
              <p:nvPr/>
            </p:nvSpPr>
            <p:spPr bwMode="auto">
              <a:xfrm flipV="1">
                <a:off x="342" y="456"/>
                <a:ext cx="19" cy="2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Line 2460"/>
              <p:cNvSpPr>
                <a:spLocks noChangeShapeType="1"/>
              </p:cNvSpPr>
              <p:nvPr/>
            </p:nvSpPr>
            <p:spPr bwMode="auto">
              <a:xfrm flipV="1">
                <a:off x="361" y="430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2461"/>
              <p:cNvSpPr>
                <a:spLocks noChangeShapeType="1"/>
              </p:cNvSpPr>
              <p:nvPr/>
            </p:nvSpPr>
            <p:spPr bwMode="auto">
              <a:xfrm flipV="1">
                <a:off x="382" y="405"/>
                <a:ext cx="23" cy="2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2462"/>
              <p:cNvSpPr>
                <a:spLocks noChangeShapeType="1"/>
              </p:cNvSpPr>
              <p:nvPr/>
            </p:nvSpPr>
            <p:spPr bwMode="auto">
              <a:xfrm flipV="1">
                <a:off x="405" y="382"/>
                <a:ext cx="25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Line 2463"/>
              <p:cNvSpPr>
                <a:spLocks noChangeShapeType="1"/>
              </p:cNvSpPr>
              <p:nvPr/>
            </p:nvSpPr>
            <p:spPr bwMode="auto">
              <a:xfrm flipV="1">
                <a:off x="430" y="361"/>
                <a:ext cx="26" cy="2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2464"/>
              <p:cNvSpPr>
                <a:spLocks noChangeShapeType="1"/>
              </p:cNvSpPr>
              <p:nvPr/>
            </p:nvSpPr>
            <p:spPr bwMode="auto">
              <a:xfrm flipV="1">
                <a:off x="456" y="342"/>
                <a:ext cx="27" cy="1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Line 2465"/>
              <p:cNvSpPr>
                <a:spLocks noChangeShapeType="1"/>
              </p:cNvSpPr>
              <p:nvPr/>
            </p:nvSpPr>
            <p:spPr bwMode="auto">
              <a:xfrm flipV="1">
                <a:off x="483" y="325"/>
                <a:ext cx="29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2466"/>
              <p:cNvSpPr>
                <a:spLocks noChangeShapeType="1"/>
              </p:cNvSpPr>
              <p:nvPr/>
            </p:nvSpPr>
            <p:spPr bwMode="auto">
              <a:xfrm flipV="1">
                <a:off x="512" y="310"/>
                <a:ext cx="30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2467"/>
              <p:cNvSpPr>
                <a:spLocks noChangeShapeType="1"/>
              </p:cNvSpPr>
              <p:nvPr/>
            </p:nvSpPr>
            <p:spPr bwMode="auto">
              <a:xfrm flipV="1">
                <a:off x="542" y="296"/>
                <a:ext cx="32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Line 2468"/>
              <p:cNvSpPr>
                <a:spLocks noChangeShapeType="1"/>
              </p:cNvSpPr>
              <p:nvPr/>
            </p:nvSpPr>
            <p:spPr bwMode="auto">
              <a:xfrm flipV="1">
                <a:off x="574" y="285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2469"/>
              <p:cNvSpPr>
                <a:spLocks noChangeShapeType="1"/>
              </p:cNvSpPr>
              <p:nvPr/>
            </p:nvSpPr>
            <p:spPr bwMode="auto">
              <a:xfrm flipV="1">
                <a:off x="606" y="277"/>
                <a:ext cx="33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Line 2470"/>
              <p:cNvSpPr>
                <a:spLocks noChangeShapeType="1"/>
              </p:cNvSpPr>
              <p:nvPr/>
            </p:nvSpPr>
            <p:spPr bwMode="auto">
              <a:xfrm flipV="1">
                <a:off x="639" y="270"/>
                <a:ext cx="3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2471"/>
              <p:cNvSpPr>
                <a:spLocks noChangeShapeType="1"/>
              </p:cNvSpPr>
              <p:nvPr/>
            </p:nvSpPr>
            <p:spPr bwMode="auto">
              <a:xfrm flipV="1">
                <a:off x="673" y="266"/>
                <a:ext cx="3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Line 2472"/>
              <p:cNvSpPr>
                <a:spLocks noChangeShapeType="1"/>
              </p:cNvSpPr>
              <p:nvPr/>
            </p:nvSpPr>
            <p:spPr bwMode="auto">
              <a:xfrm flipV="1">
                <a:off x="708" y="265"/>
                <a:ext cx="3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2473"/>
              <p:cNvSpPr>
                <a:spLocks noChangeShapeType="1"/>
              </p:cNvSpPr>
              <p:nvPr/>
            </p:nvSpPr>
            <p:spPr bwMode="auto">
              <a:xfrm>
                <a:off x="744" y="265"/>
                <a:ext cx="3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Line 2474"/>
              <p:cNvSpPr>
                <a:spLocks noChangeShapeType="1"/>
              </p:cNvSpPr>
              <p:nvPr/>
            </p:nvSpPr>
            <p:spPr bwMode="auto">
              <a:xfrm>
                <a:off x="780" y="266"/>
                <a:ext cx="3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2475"/>
              <p:cNvSpPr>
                <a:spLocks noChangeShapeType="1"/>
              </p:cNvSpPr>
              <p:nvPr/>
            </p:nvSpPr>
            <p:spPr bwMode="auto">
              <a:xfrm>
                <a:off x="815" y="270"/>
                <a:ext cx="35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Line 2476"/>
              <p:cNvSpPr>
                <a:spLocks noChangeShapeType="1"/>
              </p:cNvSpPr>
              <p:nvPr/>
            </p:nvSpPr>
            <p:spPr bwMode="auto">
              <a:xfrm>
                <a:off x="850" y="277"/>
                <a:ext cx="33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2477"/>
              <p:cNvSpPr>
                <a:spLocks noChangeShapeType="1"/>
              </p:cNvSpPr>
              <p:nvPr/>
            </p:nvSpPr>
            <p:spPr bwMode="auto">
              <a:xfrm>
                <a:off x="883" y="285"/>
                <a:ext cx="3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2478"/>
              <p:cNvSpPr>
                <a:spLocks noChangeShapeType="1"/>
              </p:cNvSpPr>
              <p:nvPr/>
            </p:nvSpPr>
            <p:spPr bwMode="auto">
              <a:xfrm>
                <a:off x="915" y="296"/>
                <a:ext cx="31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2479"/>
              <p:cNvSpPr>
                <a:spLocks noChangeShapeType="1"/>
              </p:cNvSpPr>
              <p:nvPr/>
            </p:nvSpPr>
            <p:spPr bwMode="auto">
              <a:xfrm>
                <a:off x="946" y="310"/>
                <a:ext cx="30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2480"/>
              <p:cNvSpPr>
                <a:spLocks noChangeShapeType="1"/>
              </p:cNvSpPr>
              <p:nvPr/>
            </p:nvSpPr>
            <p:spPr bwMode="auto">
              <a:xfrm>
                <a:off x="976" y="325"/>
                <a:ext cx="29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481"/>
              <p:cNvSpPr>
                <a:spLocks noChangeShapeType="1"/>
              </p:cNvSpPr>
              <p:nvPr/>
            </p:nvSpPr>
            <p:spPr bwMode="auto">
              <a:xfrm>
                <a:off x="1005" y="342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2482"/>
              <p:cNvSpPr>
                <a:spLocks noChangeShapeType="1"/>
              </p:cNvSpPr>
              <p:nvPr/>
            </p:nvSpPr>
            <p:spPr bwMode="auto">
              <a:xfrm>
                <a:off x="1033" y="361"/>
                <a:ext cx="26" cy="2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2483"/>
              <p:cNvSpPr>
                <a:spLocks noChangeShapeType="1"/>
              </p:cNvSpPr>
              <p:nvPr/>
            </p:nvSpPr>
            <p:spPr bwMode="auto">
              <a:xfrm>
                <a:off x="1059" y="382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Line 2484"/>
              <p:cNvSpPr>
                <a:spLocks noChangeShapeType="1"/>
              </p:cNvSpPr>
              <p:nvPr/>
            </p:nvSpPr>
            <p:spPr bwMode="auto">
              <a:xfrm>
                <a:off x="1083" y="405"/>
                <a:ext cx="23" cy="2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2485"/>
              <p:cNvSpPr>
                <a:spLocks noChangeShapeType="1"/>
              </p:cNvSpPr>
              <p:nvPr/>
            </p:nvSpPr>
            <p:spPr bwMode="auto">
              <a:xfrm>
                <a:off x="1106" y="430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2486"/>
              <p:cNvSpPr>
                <a:spLocks noChangeShapeType="1"/>
              </p:cNvSpPr>
              <p:nvPr/>
            </p:nvSpPr>
            <p:spPr bwMode="auto">
              <a:xfrm>
                <a:off x="1127" y="456"/>
                <a:ext cx="19" cy="2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2487"/>
              <p:cNvSpPr>
                <a:spLocks noChangeShapeType="1"/>
              </p:cNvSpPr>
              <p:nvPr/>
            </p:nvSpPr>
            <p:spPr bwMode="auto">
              <a:xfrm>
                <a:off x="1146" y="483"/>
                <a:ext cx="18" cy="2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Line 2488"/>
              <p:cNvSpPr>
                <a:spLocks noChangeShapeType="1"/>
              </p:cNvSpPr>
              <p:nvPr/>
            </p:nvSpPr>
            <p:spPr bwMode="auto">
              <a:xfrm>
                <a:off x="1164" y="512"/>
                <a:ext cx="15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Line 2489"/>
              <p:cNvSpPr>
                <a:spLocks noChangeShapeType="1"/>
              </p:cNvSpPr>
              <p:nvPr/>
            </p:nvSpPr>
            <p:spPr bwMode="auto">
              <a:xfrm>
                <a:off x="1179" y="542"/>
                <a:ext cx="13" cy="3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Line 2490"/>
              <p:cNvSpPr>
                <a:spLocks noChangeShapeType="1"/>
              </p:cNvSpPr>
              <p:nvPr/>
            </p:nvSpPr>
            <p:spPr bwMode="auto">
              <a:xfrm>
                <a:off x="1192" y="573"/>
                <a:ext cx="11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Line 2491"/>
              <p:cNvSpPr>
                <a:spLocks noChangeShapeType="1"/>
              </p:cNvSpPr>
              <p:nvPr/>
            </p:nvSpPr>
            <p:spPr bwMode="auto">
              <a:xfrm>
                <a:off x="1203" y="606"/>
                <a:ext cx="9" cy="3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Line 2492"/>
              <p:cNvSpPr>
                <a:spLocks noChangeShapeType="1"/>
              </p:cNvSpPr>
              <p:nvPr/>
            </p:nvSpPr>
            <p:spPr bwMode="auto">
              <a:xfrm>
                <a:off x="1212" y="639"/>
                <a:ext cx="7" cy="3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Line 2493"/>
              <p:cNvSpPr>
                <a:spLocks noChangeShapeType="1"/>
              </p:cNvSpPr>
              <p:nvPr/>
            </p:nvSpPr>
            <p:spPr bwMode="auto">
              <a:xfrm>
                <a:off x="1219" y="673"/>
                <a:ext cx="3" cy="3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Line 2494"/>
              <p:cNvSpPr>
                <a:spLocks noChangeShapeType="1"/>
              </p:cNvSpPr>
              <p:nvPr/>
            </p:nvSpPr>
            <p:spPr bwMode="auto">
              <a:xfrm>
                <a:off x="1222" y="708"/>
                <a:ext cx="2" cy="3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2495"/>
              <p:cNvSpPr>
                <a:spLocks/>
              </p:cNvSpPr>
              <p:nvPr/>
            </p:nvSpPr>
            <p:spPr bwMode="auto">
              <a:xfrm>
                <a:off x="339" y="307"/>
                <a:ext cx="454" cy="780"/>
              </a:xfrm>
              <a:custGeom>
                <a:avLst/>
                <a:gdLst/>
                <a:ahLst/>
                <a:cxnLst>
                  <a:cxn ang="0">
                    <a:pos x="234" y="20"/>
                  </a:cxn>
                  <a:cxn ang="0">
                    <a:pos x="251" y="32"/>
                  </a:cxn>
                  <a:cxn ang="0">
                    <a:pos x="282" y="56"/>
                  </a:cxn>
                  <a:cxn ang="0">
                    <a:pos x="270" y="90"/>
                  </a:cxn>
                  <a:cxn ang="0">
                    <a:pos x="253" y="68"/>
                  </a:cxn>
                  <a:cxn ang="0">
                    <a:pos x="239" y="75"/>
                  </a:cxn>
                  <a:cxn ang="0">
                    <a:pos x="222" y="88"/>
                  </a:cxn>
                  <a:cxn ang="0">
                    <a:pos x="185" y="106"/>
                  </a:cxn>
                  <a:cxn ang="0">
                    <a:pos x="172" y="124"/>
                  </a:cxn>
                  <a:cxn ang="0">
                    <a:pos x="191" y="145"/>
                  </a:cxn>
                  <a:cxn ang="0">
                    <a:pos x="226" y="124"/>
                  </a:cxn>
                  <a:cxn ang="0">
                    <a:pos x="255" y="108"/>
                  </a:cxn>
                  <a:cxn ang="0">
                    <a:pos x="278" y="147"/>
                  </a:cxn>
                  <a:cxn ang="0">
                    <a:pos x="294" y="174"/>
                  </a:cxn>
                  <a:cxn ang="0">
                    <a:pos x="254" y="182"/>
                  </a:cxn>
                  <a:cxn ang="0">
                    <a:pos x="247" y="194"/>
                  </a:cxn>
                  <a:cxn ang="0">
                    <a:pos x="262" y="199"/>
                  </a:cxn>
                  <a:cxn ang="0">
                    <a:pos x="226" y="233"/>
                  </a:cxn>
                  <a:cxn ang="0">
                    <a:pos x="174" y="289"/>
                  </a:cxn>
                  <a:cxn ang="0">
                    <a:pos x="178" y="323"/>
                  </a:cxn>
                  <a:cxn ang="0">
                    <a:pos x="155" y="308"/>
                  </a:cxn>
                  <a:cxn ang="0">
                    <a:pos x="115" y="310"/>
                  </a:cxn>
                  <a:cxn ang="0">
                    <a:pos x="100" y="334"/>
                  </a:cxn>
                  <a:cxn ang="0">
                    <a:pos x="103" y="368"/>
                  </a:cxn>
                  <a:cxn ang="0">
                    <a:pos x="132" y="357"/>
                  </a:cxn>
                  <a:cxn ang="0">
                    <a:pos x="135" y="380"/>
                  </a:cxn>
                  <a:cxn ang="0">
                    <a:pos x="152" y="387"/>
                  </a:cxn>
                  <a:cxn ang="0">
                    <a:pos x="217" y="405"/>
                  </a:cxn>
                  <a:cxn ang="0">
                    <a:pos x="240" y="400"/>
                  </a:cxn>
                  <a:cxn ang="0">
                    <a:pos x="295" y="415"/>
                  </a:cxn>
                  <a:cxn ang="0">
                    <a:pos x="361" y="456"/>
                  </a:cxn>
                  <a:cxn ang="0">
                    <a:pos x="406" y="466"/>
                  </a:cxn>
                  <a:cxn ang="0">
                    <a:pos x="454" y="493"/>
                  </a:cxn>
                  <a:cxn ang="0">
                    <a:pos x="436" y="549"/>
                  </a:cxn>
                  <a:cxn ang="0">
                    <a:pos x="401" y="590"/>
                  </a:cxn>
                  <a:cxn ang="0">
                    <a:pos x="366" y="660"/>
                  </a:cxn>
                  <a:cxn ang="0">
                    <a:pos x="335" y="689"/>
                  </a:cxn>
                  <a:cxn ang="0">
                    <a:pos x="316" y="716"/>
                  </a:cxn>
                  <a:cxn ang="0">
                    <a:pos x="323" y="753"/>
                  </a:cxn>
                  <a:cxn ang="0">
                    <a:pos x="333" y="777"/>
                  </a:cxn>
                  <a:cxn ang="0">
                    <a:pos x="295" y="769"/>
                  </a:cxn>
                  <a:cxn ang="0">
                    <a:pos x="268" y="696"/>
                  </a:cxn>
                  <a:cxn ang="0">
                    <a:pos x="248" y="636"/>
                  </a:cxn>
                  <a:cxn ang="0">
                    <a:pos x="225" y="568"/>
                  </a:cxn>
                  <a:cxn ang="0">
                    <a:pos x="188" y="535"/>
                  </a:cxn>
                  <a:cxn ang="0">
                    <a:pos x="177" y="486"/>
                  </a:cxn>
                  <a:cxn ang="0">
                    <a:pos x="183" y="443"/>
                  </a:cxn>
                  <a:cxn ang="0">
                    <a:pos x="140" y="424"/>
                  </a:cxn>
                  <a:cxn ang="0">
                    <a:pos x="77" y="389"/>
                  </a:cxn>
                  <a:cxn ang="0">
                    <a:pos x="37" y="351"/>
                  </a:cxn>
                  <a:cxn ang="0">
                    <a:pos x="9" y="307"/>
                  </a:cxn>
                  <a:cxn ang="0">
                    <a:pos x="2" y="254"/>
                  </a:cxn>
                  <a:cxn ang="0">
                    <a:pos x="12" y="199"/>
                  </a:cxn>
                  <a:cxn ang="0">
                    <a:pos x="24" y="159"/>
                  </a:cxn>
                  <a:cxn ang="0">
                    <a:pos x="57" y="105"/>
                  </a:cxn>
                  <a:cxn ang="0">
                    <a:pos x="204" y="1"/>
                  </a:cxn>
                </a:cxnLst>
                <a:rect l="0" t="0" r="r" b="b"/>
                <a:pathLst>
                  <a:path w="454" h="780">
                    <a:moveTo>
                      <a:pt x="207" y="0"/>
                    </a:moveTo>
                    <a:lnTo>
                      <a:pt x="211" y="0"/>
                    </a:lnTo>
                    <a:lnTo>
                      <a:pt x="214" y="6"/>
                    </a:lnTo>
                    <a:lnTo>
                      <a:pt x="218" y="12"/>
                    </a:lnTo>
                    <a:lnTo>
                      <a:pt x="221" y="18"/>
                    </a:lnTo>
                    <a:lnTo>
                      <a:pt x="226" y="18"/>
                    </a:lnTo>
                    <a:lnTo>
                      <a:pt x="231" y="19"/>
                    </a:lnTo>
                    <a:lnTo>
                      <a:pt x="234" y="20"/>
                    </a:lnTo>
                    <a:lnTo>
                      <a:pt x="237" y="21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3" y="23"/>
                    </a:lnTo>
                    <a:lnTo>
                      <a:pt x="243" y="24"/>
                    </a:lnTo>
                    <a:lnTo>
                      <a:pt x="245" y="27"/>
                    </a:lnTo>
                    <a:lnTo>
                      <a:pt x="248" y="30"/>
                    </a:lnTo>
                    <a:lnTo>
                      <a:pt x="251" y="32"/>
                    </a:lnTo>
                    <a:lnTo>
                      <a:pt x="261" y="42"/>
                    </a:lnTo>
                    <a:lnTo>
                      <a:pt x="267" y="46"/>
                    </a:lnTo>
                    <a:lnTo>
                      <a:pt x="272" y="47"/>
                    </a:lnTo>
                    <a:lnTo>
                      <a:pt x="276" y="48"/>
                    </a:lnTo>
                    <a:lnTo>
                      <a:pt x="279" y="50"/>
                    </a:lnTo>
                    <a:lnTo>
                      <a:pt x="281" y="52"/>
                    </a:lnTo>
                    <a:lnTo>
                      <a:pt x="282" y="55"/>
                    </a:lnTo>
                    <a:lnTo>
                      <a:pt x="282" y="56"/>
                    </a:lnTo>
                    <a:lnTo>
                      <a:pt x="282" y="64"/>
                    </a:lnTo>
                    <a:lnTo>
                      <a:pt x="281" y="71"/>
                    </a:lnTo>
                    <a:lnTo>
                      <a:pt x="280" y="78"/>
                    </a:lnTo>
                    <a:lnTo>
                      <a:pt x="278" y="84"/>
                    </a:lnTo>
                    <a:lnTo>
                      <a:pt x="275" y="89"/>
                    </a:lnTo>
                    <a:lnTo>
                      <a:pt x="274" y="89"/>
                    </a:lnTo>
                    <a:lnTo>
                      <a:pt x="273" y="90"/>
                    </a:lnTo>
                    <a:lnTo>
                      <a:pt x="270" y="90"/>
                    </a:lnTo>
                    <a:lnTo>
                      <a:pt x="267" y="89"/>
                    </a:lnTo>
                    <a:lnTo>
                      <a:pt x="264" y="86"/>
                    </a:lnTo>
                    <a:lnTo>
                      <a:pt x="261" y="83"/>
                    </a:lnTo>
                    <a:lnTo>
                      <a:pt x="259" y="80"/>
                    </a:lnTo>
                    <a:lnTo>
                      <a:pt x="258" y="77"/>
                    </a:lnTo>
                    <a:lnTo>
                      <a:pt x="256" y="73"/>
                    </a:lnTo>
                    <a:lnTo>
                      <a:pt x="255" y="70"/>
                    </a:lnTo>
                    <a:lnTo>
                      <a:pt x="253" y="68"/>
                    </a:lnTo>
                    <a:lnTo>
                      <a:pt x="251" y="67"/>
                    </a:lnTo>
                    <a:lnTo>
                      <a:pt x="248" y="67"/>
                    </a:lnTo>
                    <a:lnTo>
                      <a:pt x="247" y="67"/>
                    </a:lnTo>
                    <a:lnTo>
                      <a:pt x="243" y="67"/>
                    </a:lnTo>
                    <a:lnTo>
                      <a:pt x="241" y="69"/>
                    </a:lnTo>
                    <a:lnTo>
                      <a:pt x="240" y="72"/>
                    </a:lnTo>
                    <a:lnTo>
                      <a:pt x="239" y="74"/>
                    </a:lnTo>
                    <a:lnTo>
                      <a:pt x="239" y="75"/>
                    </a:lnTo>
                    <a:lnTo>
                      <a:pt x="238" y="76"/>
                    </a:lnTo>
                    <a:lnTo>
                      <a:pt x="237" y="77"/>
                    </a:lnTo>
                    <a:lnTo>
                      <a:pt x="235" y="79"/>
                    </a:lnTo>
                    <a:lnTo>
                      <a:pt x="232" y="80"/>
                    </a:lnTo>
                    <a:lnTo>
                      <a:pt x="229" y="81"/>
                    </a:lnTo>
                    <a:lnTo>
                      <a:pt x="226" y="83"/>
                    </a:lnTo>
                    <a:lnTo>
                      <a:pt x="224" y="85"/>
                    </a:lnTo>
                    <a:lnTo>
                      <a:pt x="222" y="88"/>
                    </a:lnTo>
                    <a:lnTo>
                      <a:pt x="222" y="92"/>
                    </a:lnTo>
                    <a:lnTo>
                      <a:pt x="220" y="97"/>
                    </a:lnTo>
                    <a:lnTo>
                      <a:pt x="215" y="102"/>
                    </a:lnTo>
                    <a:lnTo>
                      <a:pt x="210" y="105"/>
                    </a:lnTo>
                    <a:lnTo>
                      <a:pt x="204" y="106"/>
                    </a:lnTo>
                    <a:lnTo>
                      <a:pt x="196" y="106"/>
                    </a:lnTo>
                    <a:lnTo>
                      <a:pt x="191" y="105"/>
                    </a:lnTo>
                    <a:lnTo>
                      <a:pt x="185" y="106"/>
                    </a:lnTo>
                    <a:lnTo>
                      <a:pt x="179" y="108"/>
                    </a:lnTo>
                    <a:lnTo>
                      <a:pt x="174" y="111"/>
                    </a:lnTo>
                    <a:lnTo>
                      <a:pt x="174" y="114"/>
                    </a:lnTo>
                    <a:lnTo>
                      <a:pt x="174" y="118"/>
                    </a:lnTo>
                    <a:lnTo>
                      <a:pt x="174" y="121"/>
                    </a:lnTo>
                    <a:lnTo>
                      <a:pt x="174" y="122"/>
                    </a:lnTo>
                    <a:lnTo>
                      <a:pt x="173" y="123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1" y="127"/>
                    </a:lnTo>
                    <a:lnTo>
                      <a:pt x="171" y="129"/>
                    </a:lnTo>
                    <a:lnTo>
                      <a:pt x="172" y="130"/>
                    </a:lnTo>
                    <a:lnTo>
                      <a:pt x="174" y="131"/>
                    </a:lnTo>
                    <a:lnTo>
                      <a:pt x="179" y="133"/>
                    </a:lnTo>
                    <a:lnTo>
                      <a:pt x="184" y="135"/>
                    </a:lnTo>
                    <a:lnTo>
                      <a:pt x="191" y="145"/>
                    </a:lnTo>
                    <a:lnTo>
                      <a:pt x="195" y="146"/>
                    </a:lnTo>
                    <a:lnTo>
                      <a:pt x="196" y="146"/>
                    </a:lnTo>
                    <a:lnTo>
                      <a:pt x="202" y="143"/>
                    </a:lnTo>
                    <a:lnTo>
                      <a:pt x="208" y="140"/>
                    </a:lnTo>
                    <a:lnTo>
                      <a:pt x="214" y="138"/>
                    </a:lnTo>
                    <a:lnTo>
                      <a:pt x="219" y="134"/>
                    </a:lnTo>
                    <a:lnTo>
                      <a:pt x="223" y="129"/>
                    </a:lnTo>
                    <a:lnTo>
                      <a:pt x="226" y="124"/>
                    </a:lnTo>
                    <a:lnTo>
                      <a:pt x="229" y="117"/>
                    </a:lnTo>
                    <a:lnTo>
                      <a:pt x="231" y="111"/>
                    </a:lnTo>
                    <a:lnTo>
                      <a:pt x="231" y="110"/>
                    </a:lnTo>
                    <a:lnTo>
                      <a:pt x="232" y="109"/>
                    </a:lnTo>
                    <a:lnTo>
                      <a:pt x="234" y="108"/>
                    </a:lnTo>
                    <a:lnTo>
                      <a:pt x="241" y="109"/>
                    </a:lnTo>
                    <a:lnTo>
                      <a:pt x="248" y="109"/>
                    </a:lnTo>
                    <a:lnTo>
                      <a:pt x="255" y="108"/>
                    </a:lnTo>
                    <a:lnTo>
                      <a:pt x="261" y="110"/>
                    </a:lnTo>
                    <a:lnTo>
                      <a:pt x="265" y="113"/>
                    </a:lnTo>
                    <a:lnTo>
                      <a:pt x="269" y="117"/>
                    </a:lnTo>
                    <a:lnTo>
                      <a:pt x="271" y="122"/>
                    </a:lnTo>
                    <a:lnTo>
                      <a:pt x="272" y="129"/>
                    </a:lnTo>
                    <a:lnTo>
                      <a:pt x="272" y="135"/>
                    </a:lnTo>
                    <a:lnTo>
                      <a:pt x="273" y="141"/>
                    </a:lnTo>
                    <a:lnTo>
                      <a:pt x="278" y="147"/>
                    </a:lnTo>
                    <a:lnTo>
                      <a:pt x="284" y="152"/>
                    </a:lnTo>
                    <a:lnTo>
                      <a:pt x="287" y="153"/>
                    </a:lnTo>
                    <a:lnTo>
                      <a:pt x="289" y="154"/>
                    </a:lnTo>
                    <a:lnTo>
                      <a:pt x="292" y="156"/>
                    </a:lnTo>
                    <a:lnTo>
                      <a:pt x="293" y="160"/>
                    </a:lnTo>
                    <a:lnTo>
                      <a:pt x="295" y="165"/>
                    </a:lnTo>
                    <a:lnTo>
                      <a:pt x="295" y="170"/>
                    </a:lnTo>
                    <a:lnTo>
                      <a:pt x="294" y="174"/>
                    </a:lnTo>
                    <a:lnTo>
                      <a:pt x="292" y="178"/>
                    </a:lnTo>
                    <a:lnTo>
                      <a:pt x="289" y="181"/>
                    </a:lnTo>
                    <a:lnTo>
                      <a:pt x="284" y="183"/>
                    </a:lnTo>
                    <a:lnTo>
                      <a:pt x="277" y="185"/>
                    </a:lnTo>
                    <a:lnTo>
                      <a:pt x="273" y="183"/>
                    </a:lnTo>
                    <a:lnTo>
                      <a:pt x="267" y="181"/>
                    </a:lnTo>
                    <a:lnTo>
                      <a:pt x="262" y="179"/>
                    </a:lnTo>
                    <a:lnTo>
                      <a:pt x="254" y="182"/>
                    </a:lnTo>
                    <a:lnTo>
                      <a:pt x="246" y="186"/>
                    </a:lnTo>
                    <a:lnTo>
                      <a:pt x="240" y="191"/>
                    </a:lnTo>
                    <a:lnTo>
                      <a:pt x="240" y="191"/>
                    </a:lnTo>
                    <a:lnTo>
                      <a:pt x="239" y="192"/>
                    </a:lnTo>
                    <a:lnTo>
                      <a:pt x="239" y="194"/>
                    </a:lnTo>
                    <a:lnTo>
                      <a:pt x="240" y="194"/>
                    </a:lnTo>
                    <a:lnTo>
                      <a:pt x="244" y="195"/>
                    </a:lnTo>
                    <a:lnTo>
                      <a:pt x="247" y="194"/>
                    </a:lnTo>
                    <a:lnTo>
                      <a:pt x="250" y="192"/>
                    </a:lnTo>
                    <a:lnTo>
                      <a:pt x="255" y="191"/>
                    </a:lnTo>
                    <a:lnTo>
                      <a:pt x="260" y="192"/>
                    </a:lnTo>
                    <a:lnTo>
                      <a:pt x="261" y="192"/>
                    </a:lnTo>
                    <a:lnTo>
                      <a:pt x="262" y="193"/>
                    </a:lnTo>
                    <a:lnTo>
                      <a:pt x="262" y="194"/>
                    </a:lnTo>
                    <a:lnTo>
                      <a:pt x="262" y="195"/>
                    </a:lnTo>
                    <a:lnTo>
                      <a:pt x="262" y="199"/>
                    </a:lnTo>
                    <a:lnTo>
                      <a:pt x="261" y="202"/>
                    </a:lnTo>
                    <a:lnTo>
                      <a:pt x="259" y="205"/>
                    </a:lnTo>
                    <a:lnTo>
                      <a:pt x="257" y="208"/>
                    </a:lnTo>
                    <a:lnTo>
                      <a:pt x="252" y="214"/>
                    </a:lnTo>
                    <a:lnTo>
                      <a:pt x="245" y="219"/>
                    </a:lnTo>
                    <a:lnTo>
                      <a:pt x="238" y="223"/>
                    </a:lnTo>
                    <a:lnTo>
                      <a:pt x="230" y="227"/>
                    </a:lnTo>
                    <a:lnTo>
                      <a:pt x="226" y="233"/>
                    </a:lnTo>
                    <a:lnTo>
                      <a:pt x="222" y="240"/>
                    </a:lnTo>
                    <a:lnTo>
                      <a:pt x="218" y="247"/>
                    </a:lnTo>
                    <a:lnTo>
                      <a:pt x="213" y="262"/>
                    </a:lnTo>
                    <a:lnTo>
                      <a:pt x="205" y="270"/>
                    </a:lnTo>
                    <a:lnTo>
                      <a:pt x="197" y="277"/>
                    </a:lnTo>
                    <a:lnTo>
                      <a:pt x="187" y="282"/>
                    </a:lnTo>
                    <a:lnTo>
                      <a:pt x="177" y="287"/>
                    </a:lnTo>
                    <a:lnTo>
                      <a:pt x="174" y="289"/>
                    </a:lnTo>
                    <a:lnTo>
                      <a:pt x="173" y="291"/>
                    </a:lnTo>
                    <a:lnTo>
                      <a:pt x="172" y="295"/>
                    </a:lnTo>
                    <a:lnTo>
                      <a:pt x="173" y="298"/>
                    </a:lnTo>
                    <a:lnTo>
                      <a:pt x="177" y="305"/>
                    </a:lnTo>
                    <a:lnTo>
                      <a:pt x="180" y="313"/>
                    </a:lnTo>
                    <a:lnTo>
                      <a:pt x="180" y="319"/>
                    </a:lnTo>
                    <a:lnTo>
                      <a:pt x="179" y="321"/>
                    </a:lnTo>
                    <a:lnTo>
                      <a:pt x="178" y="323"/>
                    </a:lnTo>
                    <a:lnTo>
                      <a:pt x="177" y="324"/>
                    </a:lnTo>
                    <a:lnTo>
                      <a:pt x="176" y="324"/>
                    </a:lnTo>
                    <a:lnTo>
                      <a:pt x="172" y="324"/>
                    </a:lnTo>
                    <a:lnTo>
                      <a:pt x="169" y="322"/>
                    </a:lnTo>
                    <a:lnTo>
                      <a:pt x="166" y="320"/>
                    </a:lnTo>
                    <a:lnTo>
                      <a:pt x="163" y="317"/>
                    </a:lnTo>
                    <a:lnTo>
                      <a:pt x="161" y="315"/>
                    </a:lnTo>
                    <a:lnTo>
                      <a:pt x="155" y="308"/>
                    </a:lnTo>
                    <a:lnTo>
                      <a:pt x="152" y="305"/>
                    </a:lnTo>
                    <a:lnTo>
                      <a:pt x="148" y="302"/>
                    </a:lnTo>
                    <a:lnTo>
                      <a:pt x="141" y="302"/>
                    </a:lnTo>
                    <a:lnTo>
                      <a:pt x="136" y="302"/>
                    </a:lnTo>
                    <a:lnTo>
                      <a:pt x="130" y="304"/>
                    </a:lnTo>
                    <a:lnTo>
                      <a:pt x="124" y="306"/>
                    </a:lnTo>
                    <a:lnTo>
                      <a:pt x="119" y="309"/>
                    </a:lnTo>
                    <a:lnTo>
                      <a:pt x="115" y="310"/>
                    </a:lnTo>
                    <a:lnTo>
                      <a:pt x="111" y="310"/>
                    </a:lnTo>
                    <a:lnTo>
                      <a:pt x="108" y="311"/>
                    </a:lnTo>
                    <a:lnTo>
                      <a:pt x="104" y="313"/>
                    </a:lnTo>
                    <a:lnTo>
                      <a:pt x="103" y="315"/>
                    </a:lnTo>
                    <a:lnTo>
                      <a:pt x="103" y="316"/>
                    </a:lnTo>
                    <a:lnTo>
                      <a:pt x="103" y="319"/>
                    </a:lnTo>
                    <a:lnTo>
                      <a:pt x="101" y="327"/>
                    </a:lnTo>
                    <a:lnTo>
                      <a:pt x="100" y="334"/>
                    </a:lnTo>
                    <a:lnTo>
                      <a:pt x="96" y="343"/>
                    </a:lnTo>
                    <a:lnTo>
                      <a:pt x="96" y="346"/>
                    </a:lnTo>
                    <a:lnTo>
                      <a:pt x="95" y="350"/>
                    </a:lnTo>
                    <a:lnTo>
                      <a:pt x="96" y="360"/>
                    </a:lnTo>
                    <a:lnTo>
                      <a:pt x="98" y="365"/>
                    </a:lnTo>
                    <a:lnTo>
                      <a:pt x="99" y="367"/>
                    </a:lnTo>
                    <a:lnTo>
                      <a:pt x="101" y="368"/>
                    </a:lnTo>
                    <a:lnTo>
                      <a:pt x="103" y="368"/>
                    </a:lnTo>
                    <a:lnTo>
                      <a:pt x="106" y="367"/>
                    </a:lnTo>
                    <a:lnTo>
                      <a:pt x="109" y="364"/>
                    </a:lnTo>
                    <a:lnTo>
                      <a:pt x="113" y="361"/>
                    </a:lnTo>
                    <a:lnTo>
                      <a:pt x="117" y="358"/>
                    </a:lnTo>
                    <a:lnTo>
                      <a:pt x="122" y="356"/>
                    </a:lnTo>
                    <a:lnTo>
                      <a:pt x="125" y="356"/>
                    </a:lnTo>
                    <a:lnTo>
                      <a:pt x="129" y="356"/>
                    </a:lnTo>
                    <a:lnTo>
                      <a:pt x="132" y="357"/>
                    </a:lnTo>
                    <a:lnTo>
                      <a:pt x="134" y="359"/>
                    </a:lnTo>
                    <a:lnTo>
                      <a:pt x="136" y="363"/>
                    </a:lnTo>
                    <a:lnTo>
                      <a:pt x="138" y="367"/>
                    </a:lnTo>
                    <a:lnTo>
                      <a:pt x="137" y="371"/>
                    </a:lnTo>
                    <a:lnTo>
                      <a:pt x="136" y="375"/>
                    </a:lnTo>
                    <a:lnTo>
                      <a:pt x="135" y="378"/>
                    </a:lnTo>
                    <a:lnTo>
                      <a:pt x="135" y="380"/>
                    </a:lnTo>
                    <a:lnTo>
                      <a:pt x="135" y="380"/>
                    </a:lnTo>
                    <a:lnTo>
                      <a:pt x="135" y="382"/>
                    </a:lnTo>
                    <a:lnTo>
                      <a:pt x="136" y="383"/>
                    </a:lnTo>
                    <a:lnTo>
                      <a:pt x="138" y="383"/>
                    </a:lnTo>
                    <a:lnTo>
                      <a:pt x="143" y="382"/>
                    </a:lnTo>
                    <a:lnTo>
                      <a:pt x="147" y="383"/>
                    </a:lnTo>
                    <a:lnTo>
                      <a:pt x="149" y="384"/>
                    </a:lnTo>
                    <a:lnTo>
                      <a:pt x="150" y="386"/>
                    </a:lnTo>
                    <a:lnTo>
                      <a:pt x="152" y="387"/>
                    </a:lnTo>
                    <a:lnTo>
                      <a:pt x="174" y="420"/>
                    </a:lnTo>
                    <a:lnTo>
                      <a:pt x="180" y="421"/>
                    </a:lnTo>
                    <a:lnTo>
                      <a:pt x="185" y="419"/>
                    </a:lnTo>
                    <a:lnTo>
                      <a:pt x="191" y="418"/>
                    </a:lnTo>
                    <a:lnTo>
                      <a:pt x="195" y="415"/>
                    </a:lnTo>
                    <a:lnTo>
                      <a:pt x="199" y="413"/>
                    </a:lnTo>
                    <a:lnTo>
                      <a:pt x="214" y="406"/>
                    </a:lnTo>
                    <a:lnTo>
                      <a:pt x="217" y="405"/>
                    </a:lnTo>
                    <a:lnTo>
                      <a:pt x="220" y="405"/>
                    </a:lnTo>
                    <a:lnTo>
                      <a:pt x="223" y="406"/>
                    </a:lnTo>
                    <a:lnTo>
                      <a:pt x="225" y="408"/>
                    </a:lnTo>
                    <a:lnTo>
                      <a:pt x="228" y="409"/>
                    </a:lnTo>
                    <a:lnTo>
                      <a:pt x="232" y="408"/>
                    </a:lnTo>
                    <a:lnTo>
                      <a:pt x="234" y="406"/>
                    </a:lnTo>
                    <a:lnTo>
                      <a:pt x="236" y="404"/>
                    </a:lnTo>
                    <a:lnTo>
                      <a:pt x="240" y="400"/>
                    </a:lnTo>
                    <a:lnTo>
                      <a:pt x="245" y="396"/>
                    </a:lnTo>
                    <a:lnTo>
                      <a:pt x="250" y="396"/>
                    </a:lnTo>
                    <a:lnTo>
                      <a:pt x="256" y="395"/>
                    </a:lnTo>
                    <a:lnTo>
                      <a:pt x="264" y="397"/>
                    </a:lnTo>
                    <a:lnTo>
                      <a:pt x="272" y="401"/>
                    </a:lnTo>
                    <a:lnTo>
                      <a:pt x="278" y="405"/>
                    </a:lnTo>
                    <a:lnTo>
                      <a:pt x="285" y="411"/>
                    </a:lnTo>
                    <a:lnTo>
                      <a:pt x="295" y="415"/>
                    </a:lnTo>
                    <a:lnTo>
                      <a:pt x="305" y="421"/>
                    </a:lnTo>
                    <a:lnTo>
                      <a:pt x="323" y="432"/>
                    </a:lnTo>
                    <a:lnTo>
                      <a:pt x="333" y="435"/>
                    </a:lnTo>
                    <a:lnTo>
                      <a:pt x="341" y="439"/>
                    </a:lnTo>
                    <a:lnTo>
                      <a:pt x="349" y="444"/>
                    </a:lnTo>
                    <a:lnTo>
                      <a:pt x="355" y="449"/>
                    </a:lnTo>
                    <a:lnTo>
                      <a:pt x="358" y="453"/>
                    </a:lnTo>
                    <a:lnTo>
                      <a:pt x="361" y="456"/>
                    </a:lnTo>
                    <a:lnTo>
                      <a:pt x="365" y="459"/>
                    </a:lnTo>
                    <a:lnTo>
                      <a:pt x="370" y="459"/>
                    </a:lnTo>
                    <a:lnTo>
                      <a:pt x="376" y="460"/>
                    </a:lnTo>
                    <a:lnTo>
                      <a:pt x="383" y="460"/>
                    </a:lnTo>
                    <a:lnTo>
                      <a:pt x="390" y="460"/>
                    </a:lnTo>
                    <a:lnTo>
                      <a:pt x="398" y="461"/>
                    </a:lnTo>
                    <a:lnTo>
                      <a:pt x="402" y="463"/>
                    </a:lnTo>
                    <a:lnTo>
                      <a:pt x="406" y="466"/>
                    </a:lnTo>
                    <a:lnTo>
                      <a:pt x="411" y="469"/>
                    </a:lnTo>
                    <a:lnTo>
                      <a:pt x="416" y="471"/>
                    </a:lnTo>
                    <a:lnTo>
                      <a:pt x="423" y="472"/>
                    </a:lnTo>
                    <a:lnTo>
                      <a:pt x="432" y="473"/>
                    </a:lnTo>
                    <a:lnTo>
                      <a:pt x="438" y="477"/>
                    </a:lnTo>
                    <a:lnTo>
                      <a:pt x="444" y="482"/>
                    </a:lnTo>
                    <a:lnTo>
                      <a:pt x="449" y="487"/>
                    </a:lnTo>
                    <a:lnTo>
                      <a:pt x="454" y="493"/>
                    </a:lnTo>
                    <a:lnTo>
                      <a:pt x="454" y="495"/>
                    </a:lnTo>
                    <a:lnTo>
                      <a:pt x="454" y="499"/>
                    </a:lnTo>
                    <a:lnTo>
                      <a:pt x="453" y="501"/>
                    </a:lnTo>
                    <a:lnTo>
                      <a:pt x="448" y="509"/>
                    </a:lnTo>
                    <a:lnTo>
                      <a:pt x="445" y="518"/>
                    </a:lnTo>
                    <a:lnTo>
                      <a:pt x="441" y="528"/>
                    </a:lnTo>
                    <a:lnTo>
                      <a:pt x="438" y="538"/>
                    </a:lnTo>
                    <a:lnTo>
                      <a:pt x="436" y="549"/>
                    </a:lnTo>
                    <a:lnTo>
                      <a:pt x="432" y="561"/>
                    </a:lnTo>
                    <a:lnTo>
                      <a:pt x="427" y="572"/>
                    </a:lnTo>
                    <a:lnTo>
                      <a:pt x="424" y="575"/>
                    </a:lnTo>
                    <a:lnTo>
                      <a:pt x="421" y="578"/>
                    </a:lnTo>
                    <a:lnTo>
                      <a:pt x="417" y="580"/>
                    </a:lnTo>
                    <a:lnTo>
                      <a:pt x="413" y="583"/>
                    </a:lnTo>
                    <a:lnTo>
                      <a:pt x="407" y="587"/>
                    </a:lnTo>
                    <a:lnTo>
                      <a:pt x="401" y="590"/>
                    </a:lnTo>
                    <a:lnTo>
                      <a:pt x="396" y="594"/>
                    </a:lnTo>
                    <a:lnTo>
                      <a:pt x="391" y="598"/>
                    </a:lnTo>
                    <a:lnTo>
                      <a:pt x="385" y="616"/>
                    </a:lnTo>
                    <a:lnTo>
                      <a:pt x="379" y="634"/>
                    </a:lnTo>
                    <a:lnTo>
                      <a:pt x="374" y="653"/>
                    </a:lnTo>
                    <a:lnTo>
                      <a:pt x="372" y="656"/>
                    </a:lnTo>
                    <a:lnTo>
                      <a:pt x="369" y="658"/>
                    </a:lnTo>
                    <a:lnTo>
                      <a:pt x="366" y="660"/>
                    </a:lnTo>
                    <a:lnTo>
                      <a:pt x="361" y="660"/>
                    </a:lnTo>
                    <a:lnTo>
                      <a:pt x="355" y="662"/>
                    </a:lnTo>
                    <a:lnTo>
                      <a:pt x="349" y="665"/>
                    </a:lnTo>
                    <a:lnTo>
                      <a:pt x="345" y="669"/>
                    </a:lnTo>
                    <a:lnTo>
                      <a:pt x="341" y="674"/>
                    </a:lnTo>
                    <a:lnTo>
                      <a:pt x="339" y="681"/>
                    </a:lnTo>
                    <a:lnTo>
                      <a:pt x="338" y="685"/>
                    </a:lnTo>
                    <a:lnTo>
                      <a:pt x="335" y="689"/>
                    </a:lnTo>
                    <a:lnTo>
                      <a:pt x="331" y="691"/>
                    </a:lnTo>
                    <a:lnTo>
                      <a:pt x="327" y="693"/>
                    </a:lnTo>
                    <a:lnTo>
                      <a:pt x="323" y="696"/>
                    </a:lnTo>
                    <a:lnTo>
                      <a:pt x="321" y="699"/>
                    </a:lnTo>
                    <a:lnTo>
                      <a:pt x="319" y="704"/>
                    </a:lnTo>
                    <a:lnTo>
                      <a:pt x="319" y="709"/>
                    </a:lnTo>
                    <a:lnTo>
                      <a:pt x="318" y="713"/>
                    </a:lnTo>
                    <a:lnTo>
                      <a:pt x="316" y="716"/>
                    </a:lnTo>
                    <a:lnTo>
                      <a:pt x="314" y="718"/>
                    </a:lnTo>
                    <a:lnTo>
                      <a:pt x="314" y="721"/>
                    </a:lnTo>
                    <a:lnTo>
                      <a:pt x="314" y="725"/>
                    </a:lnTo>
                    <a:lnTo>
                      <a:pt x="317" y="730"/>
                    </a:lnTo>
                    <a:lnTo>
                      <a:pt x="319" y="735"/>
                    </a:lnTo>
                    <a:lnTo>
                      <a:pt x="322" y="742"/>
                    </a:lnTo>
                    <a:lnTo>
                      <a:pt x="324" y="749"/>
                    </a:lnTo>
                    <a:lnTo>
                      <a:pt x="323" y="753"/>
                    </a:lnTo>
                    <a:lnTo>
                      <a:pt x="324" y="757"/>
                    </a:lnTo>
                    <a:lnTo>
                      <a:pt x="326" y="760"/>
                    </a:lnTo>
                    <a:lnTo>
                      <a:pt x="328" y="763"/>
                    </a:lnTo>
                    <a:lnTo>
                      <a:pt x="330" y="765"/>
                    </a:lnTo>
                    <a:lnTo>
                      <a:pt x="332" y="768"/>
                    </a:lnTo>
                    <a:lnTo>
                      <a:pt x="333" y="771"/>
                    </a:lnTo>
                    <a:lnTo>
                      <a:pt x="334" y="774"/>
                    </a:lnTo>
                    <a:lnTo>
                      <a:pt x="333" y="777"/>
                    </a:lnTo>
                    <a:lnTo>
                      <a:pt x="330" y="779"/>
                    </a:lnTo>
                    <a:lnTo>
                      <a:pt x="325" y="780"/>
                    </a:lnTo>
                    <a:lnTo>
                      <a:pt x="318" y="780"/>
                    </a:lnTo>
                    <a:lnTo>
                      <a:pt x="311" y="780"/>
                    </a:lnTo>
                    <a:lnTo>
                      <a:pt x="305" y="778"/>
                    </a:lnTo>
                    <a:lnTo>
                      <a:pt x="301" y="776"/>
                    </a:lnTo>
                    <a:lnTo>
                      <a:pt x="297" y="773"/>
                    </a:lnTo>
                    <a:lnTo>
                      <a:pt x="295" y="769"/>
                    </a:lnTo>
                    <a:lnTo>
                      <a:pt x="289" y="755"/>
                    </a:lnTo>
                    <a:lnTo>
                      <a:pt x="285" y="745"/>
                    </a:lnTo>
                    <a:lnTo>
                      <a:pt x="281" y="735"/>
                    </a:lnTo>
                    <a:lnTo>
                      <a:pt x="281" y="729"/>
                    </a:lnTo>
                    <a:lnTo>
                      <a:pt x="279" y="723"/>
                    </a:lnTo>
                    <a:lnTo>
                      <a:pt x="274" y="714"/>
                    </a:lnTo>
                    <a:lnTo>
                      <a:pt x="272" y="710"/>
                    </a:lnTo>
                    <a:lnTo>
                      <a:pt x="268" y="696"/>
                    </a:lnTo>
                    <a:lnTo>
                      <a:pt x="266" y="683"/>
                    </a:lnTo>
                    <a:lnTo>
                      <a:pt x="265" y="667"/>
                    </a:lnTo>
                    <a:lnTo>
                      <a:pt x="264" y="661"/>
                    </a:lnTo>
                    <a:lnTo>
                      <a:pt x="262" y="656"/>
                    </a:lnTo>
                    <a:lnTo>
                      <a:pt x="259" y="652"/>
                    </a:lnTo>
                    <a:lnTo>
                      <a:pt x="256" y="647"/>
                    </a:lnTo>
                    <a:lnTo>
                      <a:pt x="251" y="642"/>
                    </a:lnTo>
                    <a:lnTo>
                      <a:pt x="248" y="636"/>
                    </a:lnTo>
                    <a:lnTo>
                      <a:pt x="248" y="627"/>
                    </a:lnTo>
                    <a:lnTo>
                      <a:pt x="247" y="619"/>
                    </a:lnTo>
                    <a:lnTo>
                      <a:pt x="245" y="611"/>
                    </a:lnTo>
                    <a:lnTo>
                      <a:pt x="242" y="604"/>
                    </a:lnTo>
                    <a:lnTo>
                      <a:pt x="239" y="580"/>
                    </a:lnTo>
                    <a:lnTo>
                      <a:pt x="235" y="575"/>
                    </a:lnTo>
                    <a:lnTo>
                      <a:pt x="230" y="571"/>
                    </a:lnTo>
                    <a:lnTo>
                      <a:pt x="225" y="568"/>
                    </a:lnTo>
                    <a:lnTo>
                      <a:pt x="220" y="565"/>
                    </a:lnTo>
                    <a:lnTo>
                      <a:pt x="214" y="561"/>
                    </a:lnTo>
                    <a:lnTo>
                      <a:pt x="208" y="559"/>
                    </a:lnTo>
                    <a:lnTo>
                      <a:pt x="202" y="556"/>
                    </a:lnTo>
                    <a:lnTo>
                      <a:pt x="197" y="552"/>
                    </a:lnTo>
                    <a:lnTo>
                      <a:pt x="193" y="547"/>
                    </a:lnTo>
                    <a:lnTo>
                      <a:pt x="191" y="541"/>
                    </a:lnTo>
                    <a:lnTo>
                      <a:pt x="188" y="535"/>
                    </a:lnTo>
                    <a:lnTo>
                      <a:pt x="186" y="529"/>
                    </a:lnTo>
                    <a:lnTo>
                      <a:pt x="183" y="522"/>
                    </a:lnTo>
                    <a:lnTo>
                      <a:pt x="179" y="516"/>
                    </a:lnTo>
                    <a:lnTo>
                      <a:pt x="175" y="510"/>
                    </a:lnTo>
                    <a:lnTo>
                      <a:pt x="175" y="503"/>
                    </a:lnTo>
                    <a:lnTo>
                      <a:pt x="176" y="497"/>
                    </a:lnTo>
                    <a:lnTo>
                      <a:pt x="177" y="492"/>
                    </a:lnTo>
                    <a:lnTo>
                      <a:pt x="177" y="486"/>
                    </a:lnTo>
                    <a:lnTo>
                      <a:pt x="177" y="480"/>
                    </a:lnTo>
                    <a:lnTo>
                      <a:pt x="177" y="473"/>
                    </a:lnTo>
                    <a:lnTo>
                      <a:pt x="181" y="469"/>
                    </a:lnTo>
                    <a:lnTo>
                      <a:pt x="184" y="464"/>
                    </a:lnTo>
                    <a:lnTo>
                      <a:pt x="185" y="459"/>
                    </a:lnTo>
                    <a:lnTo>
                      <a:pt x="186" y="453"/>
                    </a:lnTo>
                    <a:lnTo>
                      <a:pt x="185" y="448"/>
                    </a:lnTo>
                    <a:lnTo>
                      <a:pt x="183" y="443"/>
                    </a:lnTo>
                    <a:lnTo>
                      <a:pt x="180" y="440"/>
                    </a:lnTo>
                    <a:lnTo>
                      <a:pt x="177" y="438"/>
                    </a:lnTo>
                    <a:lnTo>
                      <a:pt x="173" y="437"/>
                    </a:lnTo>
                    <a:lnTo>
                      <a:pt x="164" y="436"/>
                    </a:lnTo>
                    <a:lnTo>
                      <a:pt x="156" y="433"/>
                    </a:lnTo>
                    <a:lnTo>
                      <a:pt x="149" y="430"/>
                    </a:lnTo>
                    <a:lnTo>
                      <a:pt x="143" y="426"/>
                    </a:lnTo>
                    <a:lnTo>
                      <a:pt x="140" y="424"/>
                    </a:lnTo>
                    <a:lnTo>
                      <a:pt x="137" y="423"/>
                    </a:lnTo>
                    <a:lnTo>
                      <a:pt x="135" y="421"/>
                    </a:lnTo>
                    <a:lnTo>
                      <a:pt x="127" y="413"/>
                    </a:lnTo>
                    <a:lnTo>
                      <a:pt x="118" y="407"/>
                    </a:lnTo>
                    <a:lnTo>
                      <a:pt x="109" y="402"/>
                    </a:lnTo>
                    <a:lnTo>
                      <a:pt x="98" y="398"/>
                    </a:lnTo>
                    <a:lnTo>
                      <a:pt x="87" y="393"/>
                    </a:lnTo>
                    <a:lnTo>
                      <a:pt x="77" y="389"/>
                    </a:lnTo>
                    <a:lnTo>
                      <a:pt x="66" y="386"/>
                    </a:lnTo>
                    <a:lnTo>
                      <a:pt x="56" y="381"/>
                    </a:lnTo>
                    <a:lnTo>
                      <a:pt x="51" y="378"/>
                    </a:lnTo>
                    <a:lnTo>
                      <a:pt x="46" y="373"/>
                    </a:lnTo>
                    <a:lnTo>
                      <a:pt x="43" y="368"/>
                    </a:lnTo>
                    <a:lnTo>
                      <a:pt x="40" y="362"/>
                    </a:lnTo>
                    <a:lnTo>
                      <a:pt x="38" y="355"/>
                    </a:lnTo>
                    <a:lnTo>
                      <a:pt x="37" y="351"/>
                    </a:lnTo>
                    <a:lnTo>
                      <a:pt x="34" y="347"/>
                    </a:lnTo>
                    <a:lnTo>
                      <a:pt x="31" y="344"/>
                    </a:lnTo>
                    <a:lnTo>
                      <a:pt x="27" y="342"/>
                    </a:lnTo>
                    <a:lnTo>
                      <a:pt x="21" y="337"/>
                    </a:lnTo>
                    <a:lnTo>
                      <a:pt x="16" y="331"/>
                    </a:lnTo>
                    <a:lnTo>
                      <a:pt x="13" y="323"/>
                    </a:lnTo>
                    <a:lnTo>
                      <a:pt x="12" y="313"/>
                    </a:lnTo>
                    <a:lnTo>
                      <a:pt x="9" y="307"/>
                    </a:lnTo>
                    <a:lnTo>
                      <a:pt x="5" y="302"/>
                    </a:lnTo>
                    <a:lnTo>
                      <a:pt x="2" y="296"/>
                    </a:lnTo>
                    <a:lnTo>
                      <a:pt x="2" y="291"/>
                    </a:lnTo>
                    <a:lnTo>
                      <a:pt x="2" y="287"/>
                    </a:lnTo>
                    <a:lnTo>
                      <a:pt x="4" y="279"/>
                    </a:lnTo>
                    <a:lnTo>
                      <a:pt x="5" y="271"/>
                    </a:lnTo>
                    <a:lnTo>
                      <a:pt x="4" y="262"/>
                    </a:lnTo>
                    <a:lnTo>
                      <a:pt x="2" y="254"/>
                    </a:lnTo>
                    <a:lnTo>
                      <a:pt x="0" y="247"/>
                    </a:lnTo>
                    <a:lnTo>
                      <a:pt x="0" y="237"/>
                    </a:lnTo>
                    <a:lnTo>
                      <a:pt x="1" y="228"/>
                    </a:lnTo>
                    <a:lnTo>
                      <a:pt x="3" y="220"/>
                    </a:lnTo>
                    <a:lnTo>
                      <a:pt x="6" y="213"/>
                    </a:lnTo>
                    <a:lnTo>
                      <a:pt x="10" y="207"/>
                    </a:lnTo>
                    <a:lnTo>
                      <a:pt x="11" y="203"/>
                    </a:lnTo>
                    <a:lnTo>
                      <a:pt x="12" y="199"/>
                    </a:lnTo>
                    <a:lnTo>
                      <a:pt x="11" y="194"/>
                    </a:lnTo>
                    <a:lnTo>
                      <a:pt x="10" y="187"/>
                    </a:lnTo>
                    <a:lnTo>
                      <a:pt x="11" y="180"/>
                    </a:lnTo>
                    <a:lnTo>
                      <a:pt x="15" y="174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4" y="163"/>
                    </a:lnTo>
                    <a:lnTo>
                      <a:pt x="24" y="159"/>
                    </a:lnTo>
                    <a:lnTo>
                      <a:pt x="28" y="149"/>
                    </a:lnTo>
                    <a:lnTo>
                      <a:pt x="31" y="146"/>
                    </a:lnTo>
                    <a:lnTo>
                      <a:pt x="34" y="143"/>
                    </a:lnTo>
                    <a:lnTo>
                      <a:pt x="35" y="138"/>
                    </a:lnTo>
                    <a:lnTo>
                      <a:pt x="38" y="134"/>
                    </a:lnTo>
                    <a:lnTo>
                      <a:pt x="40" y="130"/>
                    </a:lnTo>
                    <a:lnTo>
                      <a:pt x="48" y="117"/>
                    </a:lnTo>
                    <a:lnTo>
                      <a:pt x="57" y="105"/>
                    </a:lnTo>
                    <a:lnTo>
                      <a:pt x="68" y="94"/>
                    </a:lnTo>
                    <a:lnTo>
                      <a:pt x="79" y="84"/>
                    </a:lnTo>
                    <a:lnTo>
                      <a:pt x="95" y="70"/>
                    </a:lnTo>
                    <a:lnTo>
                      <a:pt x="113" y="57"/>
                    </a:lnTo>
                    <a:lnTo>
                      <a:pt x="136" y="39"/>
                    </a:lnTo>
                    <a:lnTo>
                      <a:pt x="169" y="19"/>
                    </a:lnTo>
                    <a:lnTo>
                      <a:pt x="186" y="9"/>
                    </a:lnTo>
                    <a:lnTo>
                      <a:pt x="204" y="1"/>
                    </a:lnTo>
                    <a:lnTo>
                      <a:pt x="206" y="1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Line 2496"/>
              <p:cNvSpPr>
                <a:spLocks noChangeShapeType="1"/>
              </p:cNvSpPr>
              <p:nvPr/>
            </p:nvSpPr>
            <p:spPr bwMode="auto">
              <a:xfrm>
                <a:off x="513" y="7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Line 2497"/>
              <p:cNvSpPr>
                <a:spLocks noChangeShapeType="1"/>
              </p:cNvSpPr>
              <p:nvPr/>
            </p:nvSpPr>
            <p:spPr bwMode="auto">
              <a:xfrm flipV="1">
                <a:off x="519" y="726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Line 2498"/>
              <p:cNvSpPr>
                <a:spLocks noChangeShapeType="1"/>
              </p:cNvSpPr>
              <p:nvPr/>
            </p:nvSpPr>
            <p:spPr bwMode="auto">
              <a:xfrm flipV="1">
                <a:off x="524" y="725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Line 2499"/>
              <p:cNvSpPr>
                <a:spLocks noChangeShapeType="1"/>
              </p:cNvSpPr>
              <p:nvPr/>
            </p:nvSpPr>
            <p:spPr bwMode="auto">
              <a:xfrm flipV="1">
                <a:off x="530" y="722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Line 2500"/>
              <p:cNvSpPr>
                <a:spLocks noChangeShapeType="1"/>
              </p:cNvSpPr>
              <p:nvPr/>
            </p:nvSpPr>
            <p:spPr bwMode="auto">
              <a:xfrm flipV="1">
                <a:off x="534" y="720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Line 2501"/>
              <p:cNvSpPr>
                <a:spLocks noChangeShapeType="1"/>
              </p:cNvSpPr>
              <p:nvPr/>
            </p:nvSpPr>
            <p:spPr bwMode="auto">
              <a:xfrm flipV="1">
                <a:off x="538" y="713"/>
                <a:ext cx="15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Line 2502"/>
              <p:cNvSpPr>
                <a:spLocks noChangeShapeType="1"/>
              </p:cNvSpPr>
              <p:nvPr/>
            </p:nvSpPr>
            <p:spPr bwMode="auto">
              <a:xfrm flipV="1">
                <a:off x="553" y="712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2503"/>
              <p:cNvSpPr>
                <a:spLocks noChangeShapeType="1"/>
              </p:cNvSpPr>
              <p:nvPr/>
            </p:nvSpPr>
            <p:spPr bwMode="auto">
              <a:xfrm>
                <a:off x="556" y="712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2504"/>
              <p:cNvSpPr>
                <a:spLocks noChangeShapeType="1"/>
              </p:cNvSpPr>
              <p:nvPr/>
            </p:nvSpPr>
            <p:spPr bwMode="auto">
              <a:xfrm>
                <a:off x="559" y="712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Line 2505"/>
              <p:cNvSpPr>
                <a:spLocks noChangeShapeType="1"/>
              </p:cNvSpPr>
              <p:nvPr/>
            </p:nvSpPr>
            <p:spPr bwMode="auto">
              <a:xfrm>
                <a:off x="562" y="713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2506"/>
              <p:cNvSpPr>
                <a:spLocks noChangeShapeType="1"/>
              </p:cNvSpPr>
              <p:nvPr/>
            </p:nvSpPr>
            <p:spPr bwMode="auto">
              <a:xfrm>
                <a:off x="564" y="715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Line 2507"/>
              <p:cNvSpPr>
                <a:spLocks noChangeShapeType="1"/>
              </p:cNvSpPr>
              <p:nvPr/>
            </p:nvSpPr>
            <p:spPr bwMode="auto">
              <a:xfrm flipV="1">
                <a:off x="567" y="715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2508"/>
              <p:cNvSpPr>
                <a:spLocks noChangeShapeType="1"/>
              </p:cNvSpPr>
              <p:nvPr/>
            </p:nvSpPr>
            <p:spPr bwMode="auto">
              <a:xfrm flipV="1">
                <a:off x="571" y="713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Line 2509"/>
              <p:cNvSpPr>
                <a:spLocks noChangeShapeType="1"/>
              </p:cNvSpPr>
              <p:nvPr/>
            </p:nvSpPr>
            <p:spPr bwMode="auto">
              <a:xfrm flipV="1">
                <a:off x="573" y="711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Line 2510"/>
              <p:cNvSpPr>
                <a:spLocks noChangeShapeType="1"/>
              </p:cNvSpPr>
              <p:nvPr/>
            </p:nvSpPr>
            <p:spPr bwMode="auto">
              <a:xfrm flipV="1">
                <a:off x="575" y="707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2511"/>
              <p:cNvSpPr>
                <a:spLocks noChangeShapeType="1"/>
              </p:cNvSpPr>
              <p:nvPr/>
            </p:nvSpPr>
            <p:spPr bwMode="auto">
              <a:xfrm flipV="1">
                <a:off x="579" y="703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Line 2512"/>
              <p:cNvSpPr>
                <a:spLocks noChangeShapeType="1"/>
              </p:cNvSpPr>
              <p:nvPr/>
            </p:nvSpPr>
            <p:spPr bwMode="auto">
              <a:xfrm>
                <a:off x="584" y="7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Line 2513"/>
              <p:cNvSpPr>
                <a:spLocks noChangeShapeType="1"/>
              </p:cNvSpPr>
              <p:nvPr/>
            </p:nvSpPr>
            <p:spPr bwMode="auto">
              <a:xfrm flipV="1">
                <a:off x="589" y="7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Line 2514"/>
              <p:cNvSpPr>
                <a:spLocks noChangeShapeType="1"/>
              </p:cNvSpPr>
              <p:nvPr/>
            </p:nvSpPr>
            <p:spPr bwMode="auto">
              <a:xfrm>
                <a:off x="595" y="702"/>
                <a:ext cx="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Line 2515"/>
              <p:cNvSpPr>
                <a:spLocks noChangeShapeType="1"/>
              </p:cNvSpPr>
              <p:nvPr/>
            </p:nvSpPr>
            <p:spPr bwMode="auto">
              <a:xfrm>
                <a:off x="603" y="704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Line 2516"/>
              <p:cNvSpPr>
                <a:spLocks noChangeShapeType="1"/>
              </p:cNvSpPr>
              <p:nvPr/>
            </p:nvSpPr>
            <p:spPr bwMode="auto">
              <a:xfrm>
                <a:off x="611" y="708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Line 2517"/>
              <p:cNvSpPr>
                <a:spLocks noChangeShapeType="1"/>
              </p:cNvSpPr>
              <p:nvPr/>
            </p:nvSpPr>
            <p:spPr bwMode="auto">
              <a:xfrm>
                <a:off x="617" y="712"/>
                <a:ext cx="7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Line 2518"/>
              <p:cNvSpPr>
                <a:spLocks noChangeShapeType="1"/>
              </p:cNvSpPr>
              <p:nvPr/>
            </p:nvSpPr>
            <p:spPr bwMode="auto">
              <a:xfrm>
                <a:off x="624" y="718"/>
                <a:ext cx="10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2519"/>
              <p:cNvSpPr>
                <a:spLocks noChangeShapeType="1"/>
              </p:cNvSpPr>
              <p:nvPr/>
            </p:nvSpPr>
            <p:spPr bwMode="auto">
              <a:xfrm>
                <a:off x="634" y="72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Line 2520"/>
              <p:cNvSpPr>
                <a:spLocks noChangeShapeType="1"/>
              </p:cNvSpPr>
              <p:nvPr/>
            </p:nvSpPr>
            <p:spPr bwMode="auto">
              <a:xfrm>
                <a:off x="644" y="728"/>
                <a:ext cx="18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Line 2521"/>
              <p:cNvSpPr>
                <a:spLocks noChangeShapeType="1"/>
              </p:cNvSpPr>
              <p:nvPr/>
            </p:nvSpPr>
            <p:spPr bwMode="auto">
              <a:xfrm>
                <a:off x="662" y="739"/>
                <a:ext cx="10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Line 2522"/>
              <p:cNvSpPr>
                <a:spLocks noChangeShapeType="1"/>
              </p:cNvSpPr>
              <p:nvPr/>
            </p:nvSpPr>
            <p:spPr bwMode="auto">
              <a:xfrm>
                <a:off x="672" y="742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Line 2523"/>
              <p:cNvSpPr>
                <a:spLocks noChangeShapeType="1"/>
              </p:cNvSpPr>
              <p:nvPr/>
            </p:nvSpPr>
            <p:spPr bwMode="auto">
              <a:xfrm>
                <a:off x="680" y="746"/>
                <a:ext cx="8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Line 2524"/>
              <p:cNvSpPr>
                <a:spLocks noChangeShapeType="1"/>
              </p:cNvSpPr>
              <p:nvPr/>
            </p:nvSpPr>
            <p:spPr bwMode="auto">
              <a:xfrm>
                <a:off x="688" y="751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Line 2525"/>
              <p:cNvSpPr>
                <a:spLocks noChangeShapeType="1"/>
              </p:cNvSpPr>
              <p:nvPr/>
            </p:nvSpPr>
            <p:spPr bwMode="auto">
              <a:xfrm>
                <a:off x="694" y="756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Line 2526"/>
              <p:cNvSpPr>
                <a:spLocks noChangeShapeType="1"/>
              </p:cNvSpPr>
              <p:nvPr/>
            </p:nvSpPr>
            <p:spPr bwMode="auto">
              <a:xfrm>
                <a:off x="697" y="760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Line 2527"/>
              <p:cNvSpPr>
                <a:spLocks noChangeShapeType="1"/>
              </p:cNvSpPr>
              <p:nvPr/>
            </p:nvSpPr>
            <p:spPr bwMode="auto">
              <a:xfrm>
                <a:off x="700" y="763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Line 2528"/>
              <p:cNvSpPr>
                <a:spLocks noChangeShapeType="1"/>
              </p:cNvSpPr>
              <p:nvPr/>
            </p:nvSpPr>
            <p:spPr bwMode="auto">
              <a:xfrm>
                <a:off x="704" y="766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Line 2529"/>
              <p:cNvSpPr>
                <a:spLocks noChangeShapeType="1"/>
              </p:cNvSpPr>
              <p:nvPr/>
            </p:nvSpPr>
            <p:spPr bwMode="auto">
              <a:xfrm>
                <a:off x="709" y="7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Line 2530"/>
              <p:cNvSpPr>
                <a:spLocks noChangeShapeType="1"/>
              </p:cNvSpPr>
              <p:nvPr/>
            </p:nvSpPr>
            <p:spPr bwMode="auto">
              <a:xfrm>
                <a:off x="715" y="7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Line 2531"/>
              <p:cNvSpPr>
                <a:spLocks noChangeShapeType="1"/>
              </p:cNvSpPr>
              <p:nvPr/>
            </p:nvSpPr>
            <p:spPr bwMode="auto">
              <a:xfrm>
                <a:off x="722" y="7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Line 2532"/>
              <p:cNvSpPr>
                <a:spLocks noChangeShapeType="1"/>
              </p:cNvSpPr>
              <p:nvPr/>
            </p:nvSpPr>
            <p:spPr bwMode="auto">
              <a:xfrm>
                <a:off x="729" y="767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Line 2533"/>
              <p:cNvSpPr>
                <a:spLocks noChangeShapeType="1"/>
              </p:cNvSpPr>
              <p:nvPr/>
            </p:nvSpPr>
            <p:spPr bwMode="auto">
              <a:xfrm>
                <a:off x="737" y="768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2534"/>
              <p:cNvSpPr>
                <a:spLocks noChangeShapeType="1"/>
              </p:cNvSpPr>
              <p:nvPr/>
            </p:nvSpPr>
            <p:spPr bwMode="auto">
              <a:xfrm>
                <a:off x="741" y="770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Line 2535"/>
              <p:cNvSpPr>
                <a:spLocks noChangeShapeType="1"/>
              </p:cNvSpPr>
              <p:nvPr/>
            </p:nvSpPr>
            <p:spPr bwMode="auto">
              <a:xfrm>
                <a:off x="745" y="773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Line 2536"/>
              <p:cNvSpPr>
                <a:spLocks noChangeShapeType="1"/>
              </p:cNvSpPr>
              <p:nvPr/>
            </p:nvSpPr>
            <p:spPr bwMode="auto">
              <a:xfrm>
                <a:off x="750" y="776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Line 2537"/>
              <p:cNvSpPr>
                <a:spLocks noChangeShapeType="1"/>
              </p:cNvSpPr>
              <p:nvPr/>
            </p:nvSpPr>
            <p:spPr bwMode="auto">
              <a:xfrm>
                <a:off x="755" y="778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Line 2538"/>
              <p:cNvSpPr>
                <a:spLocks noChangeShapeType="1"/>
              </p:cNvSpPr>
              <p:nvPr/>
            </p:nvSpPr>
            <p:spPr bwMode="auto">
              <a:xfrm>
                <a:off x="762" y="779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Line 2539"/>
              <p:cNvSpPr>
                <a:spLocks noChangeShapeType="1"/>
              </p:cNvSpPr>
              <p:nvPr/>
            </p:nvSpPr>
            <p:spPr bwMode="auto">
              <a:xfrm>
                <a:off x="771" y="780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Line 2540"/>
              <p:cNvSpPr>
                <a:spLocks noChangeShapeType="1"/>
              </p:cNvSpPr>
              <p:nvPr/>
            </p:nvSpPr>
            <p:spPr bwMode="auto">
              <a:xfrm>
                <a:off x="777" y="784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Line 2541"/>
              <p:cNvSpPr>
                <a:spLocks noChangeShapeType="1"/>
              </p:cNvSpPr>
              <p:nvPr/>
            </p:nvSpPr>
            <p:spPr bwMode="auto">
              <a:xfrm>
                <a:off x="783" y="789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Line 2542"/>
              <p:cNvSpPr>
                <a:spLocks noChangeShapeType="1"/>
              </p:cNvSpPr>
              <p:nvPr/>
            </p:nvSpPr>
            <p:spPr bwMode="auto">
              <a:xfrm>
                <a:off x="788" y="794"/>
                <a:ext cx="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Line 2543"/>
              <p:cNvSpPr>
                <a:spLocks noChangeShapeType="1"/>
              </p:cNvSpPr>
              <p:nvPr/>
            </p:nvSpPr>
            <p:spPr bwMode="auto">
              <a:xfrm>
                <a:off x="793" y="8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Line 2544"/>
              <p:cNvSpPr>
                <a:spLocks noChangeShapeType="1"/>
              </p:cNvSpPr>
              <p:nvPr/>
            </p:nvSpPr>
            <p:spPr bwMode="auto">
              <a:xfrm>
                <a:off x="793" y="802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Line 2545"/>
              <p:cNvSpPr>
                <a:spLocks noChangeShapeType="1"/>
              </p:cNvSpPr>
              <p:nvPr/>
            </p:nvSpPr>
            <p:spPr bwMode="auto">
              <a:xfrm flipH="1">
                <a:off x="792" y="80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Line 2546"/>
              <p:cNvSpPr>
                <a:spLocks noChangeShapeType="1"/>
              </p:cNvSpPr>
              <p:nvPr/>
            </p:nvSpPr>
            <p:spPr bwMode="auto">
              <a:xfrm flipH="1">
                <a:off x="787" y="808"/>
                <a:ext cx="5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Line 2547"/>
              <p:cNvSpPr>
                <a:spLocks noChangeShapeType="1"/>
              </p:cNvSpPr>
              <p:nvPr/>
            </p:nvSpPr>
            <p:spPr bwMode="auto">
              <a:xfrm flipH="1">
                <a:off x="784" y="8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Line 2548"/>
              <p:cNvSpPr>
                <a:spLocks noChangeShapeType="1"/>
              </p:cNvSpPr>
              <p:nvPr/>
            </p:nvSpPr>
            <p:spPr bwMode="auto">
              <a:xfrm flipH="1">
                <a:off x="780" y="825"/>
                <a:ext cx="4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Line 2549"/>
              <p:cNvSpPr>
                <a:spLocks noChangeShapeType="1"/>
              </p:cNvSpPr>
              <p:nvPr/>
            </p:nvSpPr>
            <p:spPr bwMode="auto">
              <a:xfrm flipH="1">
                <a:off x="777" y="835"/>
                <a:ext cx="3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2550"/>
              <p:cNvSpPr>
                <a:spLocks noChangeShapeType="1"/>
              </p:cNvSpPr>
              <p:nvPr/>
            </p:nvSpPr>
            <p:spPr bwMode="auto">
              <a:xfrm flipH="1">
                <a:off x="775" y="845"/>
                <a:ext cx="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Line 2551"/>
              <p:cNvSpPr>
                <a:spLocks noChangeShapeType="1"/>
              </p:cNvSpPr>
              <p:nvPr/>
            </p:nvSpPr>
            <p:spPr bwMode="auto">
              <a:xfrm flipH="1">
                <a:off x="771" y="856"/>
                <a:ext cx="4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Line 2552"/>
              <p:cNvSpPr>
                <a:spLocks noChangeShapeType="1"/>
              </p:cNvSpPr>
              <p:nvPr/>
            </p:nvSpPr>
            <p:spPr bwMode="auto">
              <a:xfrm flipH="1">
                <a:off x="766" y="868"/>
                <a:ext cx="5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Line 2553"/>
              <p:cNvSpPr>
                <a:spLocks noChangeShapeType="1"/>
              </p:cNvSpPr>
              <p:nvPr/>
            </p:nvSpPr>
            <p:spPr bwMode="auto">
              <a:xfrm flipH="1">
                <a:off x="763" y="879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Line 2554"/>
              <p:cNvSpPr>
                <a:spLocks noChangeShapeType="1"/>
              </p:cNvSpPr>
              <p:nvPr/>
            </p:nvSpPr>
            <p:spPr bwMode="auto">
              <a:xfrm flipH="1">
                <a:off x="760" y="882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Line 2555"/>
              <p:cNvSpPr>
                <a:spLocks noChangeShapeType="1"/>
              </p:cNvSpPr>
              <p:nvPr/>
            </p:nvSpPr>
            <p:spPr bwMode="auto">
              <a:xfrm flipH="1">
                <a:off x="756" y="885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2556"/>
              <p:cNvSpPr>
                <a:spLocks noChangeShapeType="1"/>
              </p:cNvSpPr>
              <p:nvPr/>
            </p:nvSpPr>
            <p:spPr bwMode="auto">
              <a:xfrm flipH="1">
                <a:off x="752" y="887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Line 2557"/>
              <p:cNvSpPr>
                <a:spLocks noChangeShapeType="1"/>
              </p:cNvSpPr>
              <p:nvPr/>
            </p:nvSpPr>
            <p:spPr bwMode="auto">
              <a:xfrm flipH="1">
                <a:off x="746" y="890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2558"/>
              <p:cNvSpPr>
                <a:spLocks noChangeShapeType="1"/>
              </p:cNvSpPr>
              <p:nvPr/>
            </p:nvSpPr>
            <p:spPr bwMode="auto">
              <a:xfrm flipH="1">
                <a:off x="740" y="894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Line 2559"/>
              <p:cNvSpPr>
                <a:spLocks noChangeShapeType="1"/>
              </p:cNvSpPr>
              <p:nvPr/>
            </p:nvSpPr>
            <p:spPr bwMode="auto">
              <a:xfrm flipH="1">
                <a:off x="735" y="897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Line 2560"/>
              <p:cNvSpPr>
                <a:spLocks noChangeShapeType="1"/>
              </p:cNvSpPr>
              <p:nvPr/>
            </p:nvSpPr>
            <p:spPr bwMode="auto">
              <a:xfrm flipH="1">
                <a:off x="730" y="901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Line 2561"/>
              <p:cNvSpPr>
                <a:spLocks noChangeShapeType="1"/>
              </p:cNvSpPr>
              <p:nvPr/>
            </p:nvSpPr>
            <p:spPr bwMode="auto">
              <a:xfrm flipH="1">
                <a:off x="724" y="905"/>
                <a:ext cx="6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Line 2562"/>
              <p:cNvSpPr>
                <a:spLocks noChangeShapeType="1"/>
              </p:cNvSpPr>
              <p:nvPr/>
            </p:nvSpPr>
            <p:spPr bwMode="auto">
              <a:xfrm flipH="1">
                <a:off x="718" y="923"/>
                <a:ext cx="6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Line 2563"/>
              <p:cNvSpPr>
                <a:spLocks noChangeShapeType="1"/>
              </p:cNvSpPr>
              <p:nvPr/>
            </p:nvSpPr>
            <p:spPr bwMode="auto">
              <a:xfrm flipH="1">
                <a:off x="713" y="941"/>
                <a:ext cx="5" cy="1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Line 2564"/>
              <p:cNvSpPr>
                <a:spLocks noChangeShapeType="1"/>
              </p:cNvSpPr>
              <p:nvPr/>
            </p:nvSpPr>
            <p:spPr bwMode="auto">
              <a:xfrm flipH="1">
                <a:off x="711" y="960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Line 2565"/>
              <p:cNvSpPr>
                <a:spLocks noChangeShapeType="1"/>
              </p:cNvSpPr>
              <p:nvPr/>
            </p:nvSpPr>
            <p:spPr bwMode="auto">
              <a:xfrm flipH="1">
                <a:off x="708" y="963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Line 2566"/>
              <p:cNvSpPr>
                <a:spLocks noChangeShapeType="1"/>
              </p:cNvSpPr>
              <p:nvPr/>
            </p:nvSpPr>
            <p:spPr bwMode="auto">
              <a:xfrm flipH="1">
                <a:off x="705" y="965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Line 2567"/>
              <p:cNvSpPr>
                <a:spLocks noChangeShapeType="1"/>
              </p:cNvSpPr>
              <p:nvPr/>
            </p:nvSpPr>
            <p:spPr bwMode="auto">
              <a:xfrm flipH="1">
                <a:off x="700" y="9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Line 2568"/>
              <p:cNvSpPr>
                <a:spLocks noChangeShapeType="1"/>
              </p:cNvSpPr>
              <p:nvPr/>
            </p:nvSpPr>
            <p:spPr bwMode="auto">
              <a:xfrm flipH="1">
                <a:off x="694" y="967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Line 2569"/>
              <p:cNvSpPr>
                <a:spLocks noChangeShapeType="1"/>
              </p:cNvSpPr>
              <p:nvPr/>
            </p:nvSpPr>
            <p:spPr bwMode="auto">
              <a:xfrm flipH="1">
                <a:off x="688" y="969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Line 2570"/>
              <p:cNvSpPr>
                <a:spLocks noChangeShapeType="1"/>
              </p:cNvSpPr>
              <p:nvPr/>
            </p:nvSpPr>
            <p:spPr bwMode="auto">
              <a:xfrm flipH="1">
                <a:off x="684" y="972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Line 2571"/>
              <p:cNvSpPr>
                <a:spLocks noChangeShapeType="1"/>
              </p:cNvSpPr>
              <p:nvPr/>
            </p:nvSpPr>
            <p:spPr bwMode="auto">
              <a:xfrm flipH="1">
                <a:off x="680" y="976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Line 2572"/>
              <p:cNvSpPr>
                <a:spLocks noChangeShapeType="1"/>
              </p:cNvSpPr>
              <p:nvPr/>
            </p:nvSpPr>
            <p:spPr bwMode="auto">
              <a:xfrm flipH="1">
                <a:off x="678" y="981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Line 2573"/>
              <p:cNvSpPr>
                <a:spLocks noChangeShapeType="1"/>
              </p:cNvSpPr>
              <p:nvPr/>
            </p:nvSpPr>
            <p:spPr bwMode="auto">
              <a:xfrm flipH="1">
                <a:off x="677" y="98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Line 2574"/>
              <p:cNvSpPr>
                <a:spLocks noChangeShapeType="1"/>
              </p:cNvSpPr>
              <p:nvPr/>
            </p:nvSpPr>
            <p:spPr bwMode="auto">
              <a:xfrm flipH="1">
                <a:off x="674" y="992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Line 2575"/>
              <p:cNvSpPr>
                <a:spLocks noChangeShapeType="1"/>
              </p:cNvSpPr>
              <p:nvPr/>
            </p:nvSpPr>
            <p:spPr bwMode="auto">
              <a:xfrm flipH="1">
                <a:off x="670" y="996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Line 2576"/>
              <p:cNvSpPr>
                <a:spLocks noChangeShapeType="1"/>
              </p:cNvSpPr>
              <p:nvPr/>
            </p:nvSpPr>
            <p:spPr bwMode="auto">
              <a:xfrm flipH="1">
                <a:off x="666" y="998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Line 2577"/>
              <p:cNvSpPr>
                <a:spLocks noChangeShapeType="1"/>
              </p:cNvSpPr>
              <p:nvPr/>
            </p:nvSpPr>
            <p:spPr bwMode="auto">
              <a:xfrm flipH="1">
                <a:off x="662" y="1000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Line 2578"/>
              <p:cNvSpPr>
                <a:spLocks noChangeShapeType="1"/>
              </p:cNvSpPr>
              <p:nvPr/>
            </p:nvSpPr>
            <p:spPr bwMode="auto">
              <a:xfrm flipH="1">
                <a:off x="660" y="1003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Line 2579"/>
              <p:cNvSpPr>
                <a:spLocks noChangeShapeType="1"/>
              </p:cNvSpPr>
              <p:nvPr/>
            </p:nvSpPr>
            <p:spPr bwMode="auto">
              <a:xfrm flipH="1">
                <a:off x="658" y="1006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Line 2580"/>
              <p:cNvSpPr>
                <a:spLocks noChangeShapeType="1"/>
              </p:cNvSpPr>
              <p:nvPr/>
            </p:nvSpPr>
            <p:spPr bwMode="auto">
              <a:xfrm>
                <a:off x="658" y="1011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2581"/>
              <p:cNvSpPr>
                <a:spLocks noChangeShapeType="1"/>
              </p:cNvSpPr>
              <p:nvPr/>
            </p:nvSpPr>
            <p:spPr bwMode="auto">
              <a:xfrm flipH="1">
                <a:off x="657" y="1016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Line 2582"/>
              <p:cNvSpPr>
                <a:spLocks noChangeShapeType="1"/>
              </p:cNvSpPr>
              <p:nvPr/>
            </p:nvSpPr>
            <p:spPr bwMode="auto">
              <a:xfrm flipH="1">
                <a:off x="655" y="1020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Line 2583"/>
              <p:cNvSpPr>
                <a:spLocks noChangeShapeType="1"/>
              </p:cNvSpPr>
              <p:nvPr/>
            </p:nvSpPr>
            <p:spPr bwMode="auto">
              <a:xfrm flipH="1">
                <a:off x="653" y="1023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Line 2584"/>
              <p:cNvSpPr>
                <a:spLocks noChangeShapeType="1"/>
              </p:cNvSpPr>
              <p:nvPr/>
            </p:nvSpPr>
            <p:spPr bwMode="auto">
              <a:xfrm>
                <a:off x="653" y="1025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Line 2585"/>
              <p:cNvSpPr>
                <a:spLocks noChangeShapeType="1"/>
              </p:cNvSpPr>
              <p:nvPr/>
            </p:nvSpPr>
            <p:spPr bwMode="auto">
              <a:xfrm>
                <a:off x="653" y="102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Line 2586"/>
              <p:cNvSpPr>
                <a:spLocks noChangeShapeType="1"/>
              </p:cNvSpPr>
              <p:nvPr/>
            </p:nvSpPr>
            <p:spPr bwMode="auto">
              <a:xfrm>
                <a:off x="653" y="1032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Line 2587"/>
              <p:cNvSpPr>
                <a:spLocks noChangeShapeType="1"/>
              </p:cNvSpPr>
              <p:nvPr/>
            </p:nvSpPr>
            <p:spPr bwMode="auto">
              <a:xfrm>
                <a:off x="656" y="1037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Line 2588"/>
              <p:cNvSpPr>
                <a:spLocks noChangeShapeType="1"/>
              </p:cNvSpPr>
              <p:nvPr/>
            </p:nvSpPr>
            <p:spPr bwMode="auto">
              <a:xfrm>
                <a:off x="658" y="1042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Line 2589"/>
              <p:cNvSpPr>
                <a:spLocks noChangeShapeType="1"/>
              </p:cNvSpPr>
              <p:nvPr/>
            </p:nvSpPr>
            <p:spPr bwMode="auto">
              <a:xfrm>
                <a:off x="661" y="1049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2590"/>
              <p:cNvSpPr>
                <a:spLocks noChangeShapeType="1"/>
              </p:cNvSpPr>
              <p:nvPr/>
            </p:nvSpPr>
            <p:spPr bwMode="auto">
              <a:xfrm flipH="1">
                <a:off x="662" y="1056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2591"/>
              <p:cNvSpPr>
                <a:spLocks noChangeShapeType="1"/>
              </p:cNvSpPr>
              <p:nvPr/>
            </p:nvSpPr>
            <p:spPr bwMode="auto">
              <a:xfrm>
                <a:off x="662" y="1060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Line 2592"/>
              <p:cNvSpPr>
                <a:spLocks noChangeShapeType="1"/>
              </p:cNvSpPr>
              <p:nvPr/>
            </p:nvSpPr>
            <p:spPr bwMode="auto">
              <a:xfrm>
                <a:off x="663" y="1064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2593"/>
              <p:cNvSpPr>
                <a:spLocks noChangeShapeType="1"/>
              </p:cNvSpPr>
              <p:nvPr/>
            </p:nvSpPr>
            <p:spPr bwMode="auto">
              <a:xfrm>
                <a:off x="665" y="1067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2795"/>
            <p:cNvGrpSpPr>
              <a:grpSpLocks/>
            </p:cNvGrpSpPr>
            <p:nvPr/>
          </p:nvGrpSpPr>
          <p:grpSpPr bwMode="auto">
            <a:xfrm>
              <a:off x="538163" y="487363"/>
              <a:ext cx="530225" cy="1239838"/>
              <a:chOff x="339" y="307"/>
              <a:chExt cx="334" cy="781"/>
            </a:xfrm>
          </p:grpSpPr>
          <p:sp>
            <p:nvSpPr>
              <p:cNvPr id="983" name="Line 2595"/>
              <p:cNvSpPr>
                <a:spLocks noChangeShapeType="1"/>
              </p:cNvSpPr>
              <p:nvPr/>
            </p:nvSpPr>
            <p:spPr bwMode="auto">
              <a:xfrm>
                <a:off x="667" y="1070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Line 2596"/>
              <p:cNvSpPr>
                <a:spLocks noChangeShapeType="1"/>
              </p:cNvSpPr>
              <p:nvPr/>
            </p:nvSpPr>
            <p:spPr bwMode="auto">
              <a:xfrm>
                <a:off x="669" y="1072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Line 2597"/>
              <p:cNvSpPr>
                <a:spLocks noChangeShapeType="1"/>
              </p:cNvSpPr>
              <p:nvPr/>
            </p:nvSpPr>
            <p:spPr bwMode="auto">
              <a:xfrm>
                <a:off x="671" y="1075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Line 2598"/>
              <p:cNvSpPr>
                <a:spLocks noChangeShapeType="1"/>
              </p:cNvSpPr>
              <p:nvPr/>
            </p:nvSpPr>
            <p:spPr bwMode="auto">
              <a:xfrm>
                <a:off x="672" y="1078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Line 2599"/>
              <p:cNvSpPr>
                <a:spLocks noChangeShapeType="1"/>
              </p:cNvSpPr>
              <p:nvPr/>
            </p:nvSpPr>
            <p:spPr bwMode="auto">
              <a:xfrm flipH="1">
                <a:off x="672" y="10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Line 2600"/>
              <p:cNvSpPr>
                <a:spLocks noChangeShapeType="1"/>
              </p:cNvSpPr>
              <p:nvPr/>
            </p:nvSpPr>
            <p:spPr bwMode="auto">
              <a:xfrm flipH="1">
                <a:off x="669" y="1084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Line 2601"/>
              <p:cNvSpPr>
                <a:spLocks noChangeShapeType="1"/>
              </p:cNvSpPr>
              <p:nvPr/>
            </p:nvSpPr>
            <p:spPr bwMode="auto">
              <a:xfrm flipH="1">
                <a:off x="664" y="1086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Line 2602"/>
              <p:cNvSpPr>
                <a:spLocks noChangeShapeType="1"/>
              </p:cNvSpPr>
              <p:nvPr/>
            </p:nvSpPr>
            <p:spPr bwMode="auto">
              <a:xfrm flipH="1">
                <a:off x="657" y="1087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Line 2603"/>
              <p:cNvSpPr>
                <a:spLocks noChangeShapeType="1"/>
              </p:cNvSpPr>
              <p:nvPr/>
            </p:nvSpPr>
            <p:spPr bwMode="auto">
              <a:xfrm flipH="1">
                <a:off x="650" y="1087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Line 2604"/>
              <p:cNvSpPr>
                <a:spLocks noChangeShapeType="1"/>
              </p:cNvSpPr>
              <p:nvPr/>
            </p:nvSpPr>
            <p:spPr bwMode="auto">
              <a:xfrm flipH="1" flipV="1">
                <a:off x="644" y="1085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Line 2605"/>
              <p:cNvSpPr>
                <a:spLocks noChangeShapeType="1"/>
              </p:cNvSpPr>
              <p:nvPr/>
            </p:nvSpPr>
            <p:spPr bwMode="auto">
              <a:xfrm flipH="1" flipV="1">
                <a:off x="640" y="1083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Line 2606"/>
              <p:cNvSpPr>
                <a:spLocks noChangeShapeType="1"/>
              </p:cNvSpPr>
              <p:nvPr/>
            </p:nvSpPr>
            <p:spPr bwMode="auto">
              <a:xfrm flipH="1" flipV="1">
                <a:off x="636" y="1080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Line 2607"/>
              <p:cNvSpPr>
                <a:spLocks noChangeShapeType="1"/>
              </p:cNvSpPr>
              <p:nvPr/>
            </p:nvSpPr>
            <p:spPr bwMode="auto">
              <a:xfrm flipH="1" flipV="1">
                <a:off x="634" y="1076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Line 2608"/>
              <p:cNvSpPr>
                <a:spLocks noChangeShapeType="1"/>
              </p:cNvSpPr>
              <p:nvPr/>
            </p:nvSpPr>
            <p:spPr bwMode="auto">
              <a:xfrm flipH="1" flipV="1">
                <a:off x="628" y="1062"/>
                <a:ext cx="6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Line 2609"/>
              <p:cNvSpPr>
                <a:spLocks noChangeShapeType="1"/>
              </p:cNvSpPr>
              <p:nvPr/>
            </p:nvSpPr>
            <p:spPr bwMode="auto">
              <a:xfrm flipH="1" flipV="1">
                <a:off x="624" y="1052"/>
                <a:ext cx="4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Line 2610"/>
              <p:cNvSpPr>
                <a:spLocks noChangeShapeType="1"/>
              </p:cNvSpPr>
              <p:nvPr/>
            </p:nvSpPr>
            <p:spPr bwMode="auto">
              <a:xfrm flipH="1" flipV="1">
                <a:off x="620" y="1042"/>
                <a:ext cx="4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Line 2611"/>
              <p:cNvSpPr>
                <a:spLocks noChangeShapeType="1"/>
              </p:cNvSpPr>
              <p:nvPr/>
            </p:nvSpPr>
            <p:spPr bwMode="auto">
              <a:xfrm flipV="1">
                <a:off x="620" y="1036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Line 2612"/>
              <p:cNvSpPr>
                <a:spLocks noChangeShapeType="1"/>
              </p:cNvSpPr>
              <p:nvPr/>
            </p:nvSpPr>
            <p:spPr bwMode="auto">
              <a:xfrm flipH="1" flipV="1">
                <a:off x="618" y="1030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Line 2613"/>
              <p:cNvSpPr>
                <a:spLocks noChangeShapeType="1"/>
              </p:cNvSpPr>
              <p:nvPr/>
            </p:nvSpPr>
            <p:spPr bwMode="auto">
              <a:xfrm flipH="1" flipV="1">
                <a:off x="613" y="1021"/>
                <a:ext cx="5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Line 2614"/>
              <p:cNvSpPr>
                <a:spLocks noChangeShapeType="1"/>
              </p:cNvSpPr>
              <p:nvPr/>
            </p:nvSpPr>
            <p:spPr bwMode="auto">
              <a:xfrm flipH="1" flipV="1">
                <a:off x="611" y="1017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Line 2615"/>
              <p:cNvSpPr>
                <a:spLocks noChangeShapeType="1"/>
              </p:cNvSpPr>
              <p:nvPr/>
            </p:nvSpPr>
            <p:spPr bwMode="auto">
              <a:xfrm flipH="1" flipV="1">
                <a:off x="607" y="1003"/>
                <a:ext cx="4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Line 2616"/>
              <p:cNvSpPr>
                <a:spLocks noChangeShapeType="1"/>
              </p:cNvSpPr>
              <p:nvPr/>
            </p:nvSpPr>
            <p:spPr bwMode="auto">
              <a:xfrm flipH="1" flipV="1">
                <a:off x="605" y="990"/>
                <a:ext cx="2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Line 2617"/>
              <p:cNvSpPr>
                <a:spLocks noChangeShapeType="1"/>
              </p:cNvSpPr>
              <p:nvPr/>
            </p:nvSpPr>
            <p:spPr bwMode="auto">
              <a:xfrm flipH="1" flipV="1">
                <a:off x="604" y="974"/>
                <a:ext cx="1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Line 2618"/>
              <p:cNvSpPr>
                <a:spLocks noChangeShapeType="1"/>
              </p:cNvSpPr>
              <p:nvPr/>
            </p:nvSpPr>
            <p:spPr bwMode="auto">
              <a:xfrm flipH="1" flipV="1">
                <a:off x="603" y="968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Line 2619"/>
              <p:cNvSpPr>
                <a:spLocks noChangeShapeType="1"/>
              </p:cNvSpPr>
              <p:nvPr/>
            </p:nvSpPr>
            <p:spPr bwMode="auto">
              <a:xfrm flipH="1" flipV="1">
                <a:off x="601" y="963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Line 2620"/>
              <p:cNvSpPr>
                <a:spLocks noChangeShapeType="1"/>
              </p:cNvSpPr>
              <p:nvPr/>
            </p:nvSpPr>
            <p:spPr bwMode="auto">
              <a:xfrm flipH="1" flipV="1">
                <a:off x="598" y="959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Line 2621"/>
              <p:cNvSpPr>
                <a:spLocks noChangeShapeType="1"/>
              </p:cNvSpPr>
              <p:nvPr/>
            </p:nvSpPr>
            <p:spPr bwMode="auto">
              <a:xfrm flipH="1" flipV="1">
                <a:off x="595" y="954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Line 2622"/>
              <p:cNvSpPr>
                <a:spLocks noChangeShapeType="1"/>
              </p:cNvSpPr>
              <p:nvPr/>
            </p:nvSpPr>
            <p:spPr bwMode="auto">
              <a:xfrm flipH="1" flipV="1">
                <a:off x="590" y="949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Line 2623"/>
              <p:cNvSpPr>
                <a:spLocks noChangeShapeType="1"/>
              </p:cNvSpPr>
              <p:nvPr/>
            </p:nvSpPr>
            <p:spPr bwMode="auto">
              <a:xfrm flipH="1" flipV="1">
                <a:off x="587" y="943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Line 2624"/>
              <p:cNvSpPr>
                <a:spLocks noChangeShapeType="1"/>
              </p:cNvSpPr>
              <p:nvPr/>
            </p:nvSpPr>
            <p:spPr bwMode="auto">
              <a:xfrm flipV="1">
                <a:off x="587" y="934"/>
                <a:ext cx="1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Line 2625"/>
              <p:cNvSpPr>
                <a:spLocks noChangeShapeType="1"/>
              </p:cNvSpPr>
              <p:nvPr/>
            </p:nvSpPr>
            <p:spPr bwMode="auto">
              <a:xfrm flipH="1" flipV="1">
                <a:off x="586" y="926"/>
                <a:ext cx="1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Line 2626"/>
              <p:cNvSpPr>
                <a:spLocks noChangeShapeType="1"/>
              </p:cNvSpPr>
              <p:nvPr/>
            </p:nvSpPr>
            <p:spPr bwMode="auto">
              <a:xfrm flipH="1" flipV="1">
                <a:off x="584" y="918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Line 2627"/>
              <p:cNvSpPr>
                <a:spLocks noChangeShapeType="1"/>
              </p:cNvSpPr>
              <p:nvPr/>
            </p:nvSpPr>
            <p:spPr bwMode="auto">
              <a:xfrm flipH="1" flipV="1">
                <a:off x="581" y="911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Line 2628"/>
              <p:cNvSpPr>
                <a:spLocks noChangeShapeType="1"/>
              </p:cNvSpPr>
              <p:nvPr/>
            </p:nvSpPr>
            <p:spPr bwMode="auto">
              <a:xfrm flipH="1" flipV="1">
                <a:off x="578" y="887"/>
                <a:ext cx="3" cy="2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Line 2629"/>
              <p:cNvSpPr>
                <a:spLocks noChangeShapeType="1"/>
              </p:cNvSpPr>
              <p:nvPr/>
            </p:nvSpPr>
            <p:spPr bwMode="auto">
              <a:xfrm flipH="1" flipV="1">
                <a:off x="574" y="882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Line 2630"/>
              <p:cNvSpPr>
                <a:spLocks noChangeShapeType="1"/>
              </p:cNvSpPr>
              <p:nvPr/>
            </p:nvSpPr>
            <p:spPr bwMode="auto">
              <a:xfrm flipH="1" flipV="1">
                <a:off x="569" y="878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Line 2631"/>
              <p:cNvSpPr>
                <a:spLocks noChangeShapeType="1"/>
              </p:cNvSpPr>
              <p:nvPr/>
            </p:nvSpPr>
            <p:spPr bwMode="auto">
              <a:xfrm flipH="1" flipV="1">
                <a:off x="564" y="875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Line 2632"/>
              <p:cNvSpPr>
                <a:spLocks noChangeShapeType="1"/>
              </p:cNvSpPr>
              <p:nvPr/>
            </p:nvSpPr>
            <p:spPr bwMode="auto">
              <a:xfrm flipH="1" flipV="1">
                <a:off x="559" y="872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Line 2633"/>
              <p:cNvSpPr>
                <a:spLocks noChangeShapeType="1"/>
              </p:cNvSpPr>
              <p:nvPr/>
            </p:nvSpPr>
            <p:spPr bwMode="auto">
              <a:xfrm flipH="1" flipV="1">
                <a:off x="553" y="868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Line 2634"/>
              <p:cNvSpPr>
                <a:spLocks noChangeShapeType="1"/>
              </p:cNvSpPr>
              <p:nvPr/>
            </p:nvSpPr>
            <p:spPr bwMode="auto">
              <a:xfrm flipH="1" flipV="1">
                <a:off x="547" y="866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Line 2635"/>
              <p:cNvSpPr>
                <a:spLocks noChangeShapeType="1"/>
              </p:cNvSpPr>
              <p:nvPr/>
            </p:nvSpPr>
            <p:spPr bwMode="auto">
              <a:xfrm flipH="1" flipV="1">
                <a:off x="541" y="863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Line 2636"/>
              <p:cNvSpPr>
                <a:spLocks noChangeShapeType="1"/>
              </p:cNvSpPr>
              <p:nvPr/>
            </p:nvSpPr>
            <p:spPr bwMode="auto">
              <a:xfrm flipH="1" flipV="1">
                <a:off x="536" y="859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2637"/>
              <p:cNvSpPr>
                <a:spLocks noChangeShapeType="1"/>
              </p:cNvSpPr>
              <p:nvPr/>
            </p:nvSpPr>
            <p:spPr bwMode="auto">
              <a:xfrm flipH="1" flipV="1">
                <a:off x="532" y="854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Line 2638"/>
              <p:cNvSpPr>
                <a:spLocks noChangeShapeType="1"/>
              </p:cNvSpPr>
              <p:nvPr/>
            </p:nvSpPr>
            <p:spPr bwMode="auto">
              <a:xfrm flipH="1" flipV="1">
                <a:off x="530" y="848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2639"/>
              <p:cNvSpPr>
                <a:spLocks noChangeShapeType="1"/>
              </p:cNvSpPr>
              <p:nvPr/>
            </p:nvSpPr>
            <p:spPr bwMode="auto">
              <a:xfrm flipH="1" flipV="1">
                <a:off x="527" y="842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2640"/>
              <p:cNvSpPr>
                <a:spLocks noChangeShapeType="1"/>
              </p:cNvSpPr>
              <p:nvPr/>
            </p:nvSpPr>
            <p:spPr bwMode="auto">
              <a:xfrm flipH="1" flipV="1">
                <a:off x="525" y="836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2641"/>
              <p:cNvSpPr>
                <a:spLocks noChangeShapeType="1"/>
              </p:cNvSpPr>
              <p:nvPr/>
            </p:nvSpPr>
            <p:spPr bwMode="auto">
              <a:xfrm flipH="1" flipV="1">
                <a:off x="522" y="829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2642"/>
              <p:cNvSpPr>
                <a:spLocks noChangeShapeType="1"/>
              </p:cNvSpPr>
              <p:nvPr/>
            </p:nvSpPr>
            <p:spPr bwMode="auto">
              <a:xfrm flipH="1" flipV="1">
                <a:off x="518" y="823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2643"/>
              <p:cNvSpPr>
                <a:spLocks noChangeShapeType="1"/>
              </p:cNvSpPr>
              <p:nvPr/>
            </p:nvSpPr>
            <p:spPr bwMode="auto">
              <a:xfrm flipH="1" flipV="1">
                <a:off x="514" y="817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2644"/>
              <p:cNvSpPr>
                <a:spLocks noChangeShapeType="1"/>
              </p:cNvSpPr>
              <p:nvPr/>
            </p:nvSpPr>
            <p:spPr bwMode="auto">
              <a:xfrm flipV="1">
                <a:off x="514" y="810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2645"/>
              <p:cNvSpPr>
                <a:spLocks noChangeShapeType="1"/>
              </p:cNvSpPr>
              <p:nvPr/>
            </p:nvSpPr>
            <p:spPr bwMode="auto">
              <a:xfrm flipV="1">
                <a:off x="514" y="804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2646"/>
              <p:cNvSpPr>
                <a:spLocks noChangeShapeType="1"/>
              </p:cNvSpPr>
              <p:nvPr/>
            </p:nvSpPr>
            <p:spPr bwMode="auto">
              <a:xfrm flipV="1">
                <a:off x="515" y="799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2647"/>
              <p:cNvSpPr>
                <a:spLocks noChangeShapeType="1"/>
              </p:cNvSpPr>
              <p:nvPr/>
            </p:nvSpPr>
            <p:spPr bwMode="auto">
              <a:xfrm flipV="1">
                <a:off x="516" y="793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2648"/>
              <p:cNvSpPr>
                <a:spLocks noChangeShapeType="1"/>
              </p:cNvSpPr>
              <p:nvPr/>
            </p:nvSpPr>
            <p:spPr bwMode="auto">
              <a:xfrm flipV="1">
                <a:off x="516" y="787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2649"/>
              <p:cNvSpPr>
                <a:spLocks noChangeShapeType="1"/>
              </p:cNvSpPr>
              <p:nvPr/>
            </p:nvSpPr>
            <p:spPr bwMode="auto">
              <a:xfrm flipV="1">
                <a:off x="516" y="780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2650"/>
              <p:cNvSpPr>
                <a:spLocks noChangeShapeType="1"/>
              </p:cNvSpPr>
              <p:nvPr/>
            </p:nvSpPr>
            <p:spPr bwMode="auto">
              <a:xfrm flipV="1">
                <a:off x="516" y="776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2651"/>
              <p:cNvSpPr>
                <a:spLocks noChangeShapeType="1"/>
              </p:cNvSpPr>
              <p:nvPr/>
            </p:nvSpPr>
            <p:spPr bwMode="auto">
              <a:xfrm flipV="1">
                <a:off x="520" y="771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2652"/>
              <p:cNvSpPr>
                <a:spLocks noChangeShapeType="1"/>
              </p:cNvSpPr>
              <p:nvPr/>
            </p:nvSpPr>
            <p:spPr bwMode="auto">
              <a:xfrm flipV="1">
                <a:off x="523" y="766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2653"/>
              <p:cNvSpPr>
                <a:spLocks noChangeShapeType="1"/>
              </p:cNvSpPr>
              <p:nvPr/>
            </p:nvSpPr>
            <p:spPr bwMode="auto">
              <a:xfrm flipV="1">
                <a:off x="524" y="760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2654"/>
              <p:cNvSpPr>
                <a:spLocks noChangeShapeType="1"/>
              </p:cNvSpPr>
              <p:nvPr/>
            </p:nvSpPr>
            <p:spPr bwMode="auto">
              <a:xfrm flipH="1" flipV="1">
                <a:off x="524" y="755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2655"/>
              <p:cNvSpPr>
                <a:spLocks noChangeShapeType="1"/>
              </p:cNvSpPr>
              <p:nvPr/>
            </p:nvSpPr>
            <p:spPr bwMode="auto">
              <a:xfrm flipH="1" flipV="1">
                <a:off x="522" y="750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2656"/>
              <p:cNvSpPr>
                <a:spLocks noChangeShapeType="1"/>
              </p:cNvSpPr>
              <p:nvPr/>
            </p:nvSpPr>
            <p:spPr bwMode="auto">
              <a:xfrm flipH="1" flipV="1">
                <a:off x="519" y="747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2657"/>
              <p:cNvSpPr>
                <a:spLocks noChangeShapeType="1"/>
              </p:cNvSpPr>
              <p:nvPr/>
            </p:nvSpPr>
            <p:spPr bwMode="auto">
              <a:xfrm flipH="1" flipV="1">
                <a:off x="516" y="745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2658"/>
              <p:cNvSpPr>
                <a:spLocks noChangeShapeType="1"/>
              </p:cNvSpPr>
              <p:nvPr/>
            </p:nvSpPr>
            <p:spPr bwMode="auto">
              <a:xfrm flipH="1" flipV="1">
                <a:off x="512" y="74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2659"/>
              <p:cNvSpPr>
                <a:spLocks noChangeShapeType="1"/>
              </p:cNvSpPr>
              <p:nvPr/>
            </p:nvSpPr>
            <p:spPr bwMode="auto">
              <a:xfrm flipH="1" flipV="1">
                <a:off x="503" y="743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2660"/>
              <p:cNvSpPr>
                <a:spLocks noChangeShapeType="1"/>
              </p:cNvSpPr>
              <p:nvPr/>
            </p:nvSpPr>
            <p:spPr bwMode="auto">
              <a:xfrm flipH="1" flipV="1">
                <a:off x="495" y="740"/>
                <a:ext cx="8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2661"/>
              <p:cNvSpPr>
                <a:spLocks noChangeShapeType="1"/>
              </p:cNvSpPr>
              <p:nvPr/>
            </p:nvSpPr>
            <p:spPr bwMode="auto">
              <a:xfrm flipH="1" flipV="1">
                <a:off x="488" y="737"/>
                <a:ext cx="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2662"/>
              <p:cNvSpPr>
                <a:spLocks noChangeShapeType="1"/>
              </p:cNvSpPr>
              <p:nvPr/>
            </p:nvSpPr>
            <p:spPr bwMode="auto">
              <a:xfrm flipH="1" flipV="1">
                <a:off x="482" y="733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2663"/>
              <p:cNvSpPr>
                <a:spLocks noChangeShapeType="1"/>
              </p:cNvSpPr>
              <p:nvPr/>
            </p:nvSpPr>
            <p:spPr bwMode="auto">
              <a:xfrm flipH="1" flipV="1">
                <a:off x="479" y="731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2664"/>
              <p:cNvSpPr>
                <a:spLocks noChangeShapeType="1"/>
              </p:cNvSpPr>
              <p:nvPr/>
            </p:nvSpPr>
            <p:spPr bwMode="auto">
              <a:xfrm flipH="1" flipV="1">
                <a:off x="476" y="73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2665"/>
              <p:cNvSpPr>
                <a:spLocks noChangeShapeType="1"/>
              </p:cNvSpPr>
              <p:nvPr/>
            </p:nvSpPr>
            <p:spPr bwMode="auto">
              <a:xfrm flipH="1" flipV="1">
                <a:off x="474" y="728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2666"/>
              <p:cNvSpPr>
                <a:spLocks noChangeShapeType="1"/>
              </p:cNvSpPr>
              <p:nvPr/>
            </p:nvSpPr>
            <p:spPr bwMode="auto">
              <a:xfrm flipH="1" flipV="1">
                <a:off x="466" y="720"/>
                <a:ext cx="8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2667"/>
              <p:cNvSpPr>
                <a:spLocks noChangeShapeType="1"/>
              </p:cNvSpPr>
              <p:nvPr/>
            </p:nvSpPr>
            <p:spPr bwMode="auto">
              <a:xfrm flipH="1" flipV="1">
                <a:off x="457" y="714"/>
                <a:ext cx="9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2668"/>
              <p:cNvSpPr>
                <a:spLocks noChangeShapeType="1"/>
              </p:cNvSpPr>
              <p:nvPr/>
            </p:nvSpPr>
            <p:spPr bwMode="auto">
              <a:xfrm flipH="1" flipV="1">
                <a:off x="448" y="709"/>
                <a:ext cx="9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2669"/>
              <p:cNvSpPr>
                <a:spLocks noChangeShapeType="1"/>
              </p:cNvSpPr>
              <p:nvPr/>
            </p:nvSpPr>
            <p:spPr bwMode="auto">
              <a:xfrm flipH="1" flipV="1">
                <a:off x="437" y="705"/>
                <a:ext cx="1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2670"/>
              <p:cNvSpPr>
                <a:spLocks noChangeShapeType="1"/>
              </p:cNvSpPr>
              <p:nvPr/>
            </p:nvSpPr>
            <p:spPr bwMode="auto">
              <a:xfrm flipH="1" flipV="1">
                <a:off x="426" y="700"/>
                <a:ext cx="1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2671"/>
              <p:cNvSpPr>
                <a:spLocks noChangeShapeType="1"/>
              </p:cNvSpPr>
              <p:nvPr/>
            </p:nvSpPr>
            <p:spPr bwMode="auto">
              <a:xfrm flipH="1" flipV="1">
                <a:off x="416" y="69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2672"/>
              <p:cNvSpPr>
                <a:spLocks noChangeShapeType="1"/>
              </p:cNvSpPr>
              <p:nvPr/>
            </p:nvSpPr>
            <p:spPr bwMode="auto">
              <a:xfrm flipH="1" flipV="1">
                <a:off x="405" y="69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2673"/>
              <p:cNvSpPr>
                <a:spLocks noChangeShapeType="1"/>
              </p:cNvSpPr>
              <p:nvPr/>
            </p:nvSpPr>
            <p:spPr bwMode="auto">
              <a:xfrm flipH="1" flipV="1">
                <a:off x="395" y="68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2674"/>
              <p:cNvSpPr>
                <a:spLocks noChangeShapeType="1"/>
              </p:cNvSpPr>
              <p:nvPr/>
            </p:nvSpPr>
            <p:spPr bwMode="auto">
              <a:xfrm flipH="1" flipV="1">
                <a:off x="390" y="685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2675"/>
              <p:cNvSpPr>
                <a:spLocks noChangeShapeType="1"/>
              </p:cNvSpPr>
              <p:nvPr/>
            </p:nvSpPr>
            <p:spPr bwMode="auto">
              <a:xfrm flipH="1" flipV="1">
                <a:off x="385" y="680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2676"/>
              <p:cNvSpPr>
                <a:spLocks noChangeShapeType="1"/>
              </p:cNvSpPr>
              <p:nvPr/>
            </p:nvSpPr>
            <p:spPr bwMode="auto">
              <a:xfrm flipH="1" flipV="1">
                <a:off x="382" y="675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2677"/>
              <p:cNvSpPr>
                <a:spLocks noChangeShapeType="1"/>
              </p:cNvSpPr>
              <p:nvPr/>
            </p:nvSpPr>
            <p:spPr bwMode="auto">
              <a:xfrm flipH="1" flipV="1">
                <a:off x="379" y="669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2678"/>
              <p:cNvSpPr>
                <a:spLocks noChangeShapeType="1"/>
              </p:cNvSpPr>
              <p:nvPr/>
            </p:nvSpPr>
            <p:spPr bwMode="auto">
              <a:xfrm flipH="1" flipV="1">
                <a:off x="377" y="662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Line 2679"/>
              <p:cNvSpPr>
                <a:spLocks noChangeShapeType="1"/>
              </p:cNvSpPr>
              <p:nvPr/>
            </p:nvSpPr>
            <p:spPr bwMode="auto">
              <a:xfrm flipH="1" flipV="1">
                <a:off x="376" y="65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Line 2680"/>
              <p:cNvSpPr>
                <a:spLocks noChangeShapeType="1"/>
              </p:cNvSpPr>
              <p:nvPr/>
            </p:nvSpPr>
            <p:spPr bwMode="auto">
              <a:xfrm flipH="1" flipV="1">
                <a:off x="373" y="654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Line 2681"/>
              <p:cNvSpPr>
                <a:spLocks noChangeShapeType="1"/>
              </p:cNvSpPr>
              <p:nvPr/>
            </p:nvSpPr>
            <p:spPr bwMode="auto">
              <a:xfrm flipH="1" flipV="1">
                <a:off x="370" y="651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Line 2682"/>
              <p:cNvSpPr>
                <a:spLocks noChangeShapeType="1"/>
              </p:cNvSpPr>
              <p:nvPr/>
            </p:nvSpPr>
            <p:spPr bwMode="auto">
              <a:xfrm flipH="1" flipV="1">
                <a:off x="366" y="649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2683"/>
              <p:cNvSpPr>
                <a:spLocks noChangeShapeType="1"/>
              </p:cNvSpPr>
              <p:nvPr/>
            </p:nvSpPr>
            <p:spPr bwMode="auto">
              <a:xfrm flipH="1" flipV="1">
                <a:off x="360" y="644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2684"/>
              <p:cNvSpPr>
                <a:spLocks noChangeShapeType="1"/>
              </p:cNvSpPr>
              <p:nvPr/>
            </p:nvSpPr>
            <p:spPr bwMode="auto">
              <a:xfrm flipH="1" flipV="1">
                <a:off x="355" y="638"/>
                <a:ext cx="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2685"/>
              <p:cNvSpPr>
                <a:spLocks noChangeShapeType="1"/>
              </p:cNvSpPr>
              <p:nvPr/>
            </p:nvSpPr>
            <p:spPr bwMode="auto">
              <a:xfrm flipH="1" flipV="1">
                <a:off x="352" y="630"/>
                <a:ext cx="3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2686"/>
              <p:cNvSpPr>
                <a:spLocks noChangeShapeType="1"/>
              </p:cNvSpPr>
              <p:nvPr/>
            </p:nvSpPr>
            <p:spPr bwMode="auto">
              <a:xfrm flipH="1" flipV="1">
                <a:off x="351" y="62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Line 2687"/>
              <p:cNvSpPr>
                <a:spLocks noChangeShapeType="1"/>
              </p:cNvSpPr>
              <p:nvPr/>
            </p:nvSpPr>
            <p:spPr bwMode="auto">
              <a:xfrm flipH="1" flipV="1">
                <a:off x="348" y="614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Line 2688"/>
              <p:cNvSpPr>
                <a:spLocks noChangeShapeType="1"/>
              </p:cNvSpPr>
              <p:nvPr/>
            </p:nvSpPr>
            <p:spPr bwMode="auto">
              <a:xfrm flipH="1" flipV="1">
                <a:off x="344" y="609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Line 2689"/>
              <p:cNvSpPr>
                <a:spLocks noChangeShapeType="1"/>
              </p:cNvSpPr>
              <p:nvPr/>
            </p:nvSpPr>
            <p:spPr bwMode="auto">
              <a:xfrm flipH="1" flipV="1">
                <a:off x="341" y="603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2690"/>
              <p:cNvSpPr>
                <a:spLocks noChangeShapeType="1"/>
              </p:cNvSpPr>
              <p:nvPr/>
            </p:nvSpPr>
            <p:spPr bwMode="auto">
              <a:xfrm flipV="1">
                <a:off x="341" y="598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2691"/>
              <p:cNvSpPr>
                <a:spLocks noChangeShapeType="1"/>
              </p:cNvSpPr>
              <p:nvPr/>
            </p:nvSpPr>
            <p:spPr bwMode="auto">
              <a:xfrm flipV="1">
                <a:off x="341" y="594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2692"/>
              <p:cNvSpPr>
                <a:spLocks noChangeShapeType="1"/>
              </p:cNvSpPr>
              <p:nvPr/>
            </p:nvSpPr>
            <p:spPr bwMode="auto">
              <a:xfrm flipV="1">
                <a:off x="341" y="586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2693"/>
              <p:cNvSpPr>
                <a:spLocks noChangeShapeType="1"/>
              </p:cNvSpPr>
              <p:nvPr/>
            </p:nvSpPr>
            <p:spPr bwMode="auto">
              <a:xfrm flipV="1">
                <a:off x="343" y="578"/>
                <a:ext cx="1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2694"/>
              <p:cNvSpPr>
                <a:spLocks noChangeShapeType="1"/>
              </p:cNvSpPr>
              <p:nvPr/>
            </p:nvSpPr>
            <p:spPr bwMode="auto">
              <a:xfrm flipH="1" flipV="1">
                <a:off x="343" y="569"/>
                <a:ext cx="1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2695"/>
              <p:cNvSpPr>
                <a:spLocks noChangeShapeType="1"/>
              </p:cNvSpPr>
              <p:nvPr/>
            </p:nvSpPr>
            <p:spPr bwMode="auto">
              <a:xfrm flipH="1" flipV="1">
                <a:off x="341" y="561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2696"/>
              <p:cNvSpPr>
                <a:spLocks noChangeShapeType="1"/>
              </p:cNvSpPr>
              <p:nvPr/>
            </p:nvSpPr>
            <p:spPr bwMode="auto">
              <a:xfrm flipH="1" flipV="1">
                <a:off x="339" y="554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2697"/>
              <p:cNvSpPr>
                <a:spLocks noChangeShapeType="1"/>
              </p:cNvSpPr>
              <p:nvPr/>
            </p:nvSpPr>
            <p:spPr bwMode="auto">
              <a:xfrm flipV="1">
                <a:off x="339" y="544"/>
                <a:ext cx="1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Line 2698"/>
              <p:cNvSpPr>
                <a:spLocks noChangeShapeType="1"/>
              </p:cNvSpPr>
              <p:nvPr/>
            </p:nvSpPr>
            <p:spPr bwMode="auto">
              <a:xfrm flipV="1">
                <a:off x="339" y="535"/>
                <a:ext cx="1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2699"/>
              <p:cNvSpPr>
                <a:spLocks noChangeShapeType="1"/>
              </p:cNvSpPr>
              <p:nvPr/>
            </p:nvSpPr>
            <p:spPr bwMode="auto">
              <a:xfrm flipV="1">
                <a:off x="340" y="527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2700"/>
              <p:cNvSpPr>
                <a:spLocks noChangeShapeType="1"/>
              </p:cNvSpPr>
              <p:nvPr/>
            </p:nvSpPr>
            <p:spPr bwMode="auto">
              <a:xfrm flipV="1">
                <a:off x="342" y="520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2701"/>
              <p:cNvSpPr>
                <a:spLocks noChangeShapeType="1"/>
              </p:cNvSpPr>
              <p:nvPr/>
            </p:nvSpPr>
            <p:spPr bwMode="auto">
              <a:xfrm flipV="1">
                <a:off x="345" y="514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Line 2702"/>
              <p:cNvSpPr>
                <a:spLocks noChangeShapeType="1"/>
              </p:cNvSpPr>
              <p:nvPr/>
            </p:nvSpPr>
            <p:spPr bwMode="auto">
              <a:xfrm flipV="1">
                <a:off x="349" y="5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2703"/>
              <p:cNvSpPr>
                <a:spLocks noChangeShapeType="1"/>
              </p:cNvSpPr>
              <p:nvPr/>
            </p:nvSpPr>
            <p:spPr bwMode="auto">
              <a:xfrm flipV="1">
                <a:off x="350" y="506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2704"/>
              <p:cNvSpPr>
                <a:spLocks noChangeShapeType="1"/>
              </p:cNvSpPr>
              <p:nvPr/>
            </p:nvSpPr>
            <p:spPr bwMode="auto">
              <a:xfrm flipH="1" flipV="1">
                <a:off x="350" y="501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2705"/>
              <p:cNvSpPr>
                <a:spLocks noChangeShapeType="1"/>
              </p:cNvSpPr>
              <p:nvPr/>
            </p:nvSpPr>
            <p:spPr bwMode="auto">
              <a:xfrm flipH="1" flipV="1">
                <a:off x="349" y="494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2706"/>
              <p:cNvSpPr>
                <a:spLocks noChangeShapeType="1"/>
              </p:cNvSpPr>
              <p:nvPr/>
            </p:nvSpPr>
            <p:spPr bwMode="auto">
              <a:xfrm flipV="1">
                <a:off x="349" y="487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2707"/>
              <p:cNvSpPr>
                <a:spLocks noChangeShapeType="1"/>
              </p:cNvSpPr>
              <p:nvPr/>
            </p:nvSpPr>
            <p:spPr bwMode="auto">
              <a:xfrm flipV="1">
                <a:off x="350" y="481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2708"/>
              <p:cNvSpPr>
                <a:spLocks noChangeShapeType="1"/>
              </p:cNvSpPr>
              <p:nvPr/>
            </p:nvSpPr>
            <p:spPr bwMode="auto">
              <a:xfrm flipV="1">
                <a:off x="354" y="477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2709"/>
              <p:cNvSpPr>
                <a:spLocks noChangeShapeType="1"/>
              </p:cNvSpPr>
              <p:nvPr/>
            </p:nvSpPr>
            <p:spPr bwMode="auto">
              <a:xfrm flipV="1">
                <a:off x="358" y="474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2710"/>
              <p:cNvSpPr>
                <a:spLocks noChangeShapeType="1"/>
              </p:cNvSpPr>
              <p:nvPr/>
            </p:nvSpPr>
            <p:spPr bwMode="auto">
              <a:xfrm flipV="1">
                <a:off x="361" y="470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2711"/>
              <p:cNvSpPr>
                <a:spLocks noChangeShapeType="1"/>
              </p:cNvSpPr>
              <p:nvPr/>
            </p:nvSpPr>
            <p:spPr bwMode="auto">
              <a:xfrm flipV="1">
                <a:off x="363" y="466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2712"/>
              <p:cNvSpPr>
                <a:spLocks noChangeShapeType="1"/>
              </p:cNvSpPr>
              <p:nvPr/>
            </p:nvSpPr>
            <p:spPr bwMode="auto">
              <a:xfrm flipV="1">
                <a:off x="363" y="456"/>
                <a:ext cx="4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2713"/>
              <p:cNvSpPr>
                <a:spLocks noChangeShapeType="1"/>
              </p:cNvSpPr>
              <p:nvPr/>
            </p:nvSpPr>
            <p:spPr bwMode="auto">
              <a:xfrm flipV="1">
                <a:off x="367" y="453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2714"/>
              <p:cNvSpPr>
                <a:spLocks noChangeShapeType="1"/>
              </p:cNvSpPr>
              <p:nvPr/>
            </p:nvSpPr>
            <p:spPr bwMode="auto">
              <a:xfrm flipV="1">
                <a:off x="370" y="450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2715"/>
              <p:cNvSpPr>
                <a:spLocks noChangeShapeType="1"/>
              </p:cNvSpPr>
              <p:nvPr/>
            </p:nvSpPr>
            <p:spPr bwMode="auto">
              <a:xfrm flipV="1">
                <a:off x="373" y="445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2716"/>
              <p:cNvSpPr>
                <a:spLocks noChangeShapeType="1"/>
              </p:cNvSpPr>
              <p:nvPr/>
            </p:nvSpPr>
            <p:spPr bwMode="auto">
              <a:xfrm flipV="1">
                <a:off x="374" y="441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Line 2717"/>
              <p:cNvSpPr>
                <a:spLocks noChangeShapeType="1"/>
              </p:cNvSpPr>
              <p:nvPr/>
            </p:nvSpPr>
            <p:spPr bwMode="auto">
              <a:xfrm flipV="1">
                <a:off x="377" y="437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2718"/>
              <p:cNvSpPr>
                <a:spLocks noChangeShapeType="1"/>
              </p:cNvSpPr>
              <p:nvPr/>
            </p:nvSpPr>
            <p:spPr bwMode="auto">
              <a:xfrm flipV="1">
                <a:off x="379" y="424"/>
                <a:ext cx="8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2719"/>
              <p:cNvSpPr>
                <a:spLocks noChangeShapeType="1"/>
              </p:cNvSpPr>
              <p:nvPr/>
            </p:nvSpPr>
            <p:spPr bwMode="auto">
              <a:xfrm flipV="1">
                <a:off x="387" y="412"/>
                <a:ext cx="9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Line 2720"/>
              <p:cNvSpPr>
                <a:spLocks noChangeShapeType="1"/>
              </p:cNvSpPr>
              <p:nvPr/>
            </p:nvSpPr>
            <p:spPr bwMode="auto">
              <a:xfrm flipV="1">
                <a:off x="396" y="401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2721"/>
              <p:cNvSpPr>
                <a:spLocks noChangeShapeType="1"/>
              </p:cNvSpPr>
              <p:nvPr/>
            </p:nvSpPr>
            <p:spPr bwMode="auto">
              <a:xfrm flipV="1">
                <a:off x="407" y="391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2722"/>
              <p:cNvSpPr>
                <a:spLocks noChangeShapeType="1"/>
              </p:cNvSpPr>
              <p:nvPr/>
            </p:nvSpPr>
            <p:spPr bwMode="auto">
              <a:xfrm flipV="1">
                <a:off x="418" y="377"/>
                <a:ext cx="16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2723"/>
              <p:cNvSpPr>
                <a:spLocks noChangeShapeType="1"/>
              </p:cNvSpPr>
              <p:nvPr/>
            </p:nvSpPr>
            <p:spPr bwMode="auto">
              <a:xfrm flipV="1">
                <a:off x="434" y="364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2724"/>
              <p:cNvSpPr>
                <a:spLocks noChangeShapeType="1"/>
              </p:cNvSpPr>
              <p:nvPr/>
            </p:nvSpPr>
            <p:spPr bwMode="auto">
              <a:xfrm flipV="1">
                <a:off x="452" y="346"/>
                <a:ext cx="23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2725"/>
              <p:cNvSpPr>
                <a:spLocks noChangeShapeType="1"/>
              </p:cNvSpPr>
              <p:nvPr/>
            </p:nvSpPr>
            <p:spPr bwMode="auto">
              <a:xfrm flipV="1">
                <a:off x="475" y="326"/>
                <a:ext cx="33" cy="2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2726"/>
              <p:cNvSpPr>
                <a:spLocks noChangeShapeType="1"/>
              </p:cNvSpPr>
              <p:nvPr/>
            </p:nvSpPr>
            <p:spPr bwMode="auto">
              <a:xfrm flipV="1">
                <a:off x="508" y="316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2727"/>
              <p:cNvSpPr>
                <a:spLocks noChangeShapeType="1"/>
              </p:cNvSpPr>
              <p:nvPr/>
            </p:nvSpPr>
            <p:spPr bwMode="auto">
              <a:xfrm flipV="1">
                <a:off x="525" y="308"/>
                <a:ext cx="18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2728"/>
              <p:cNvSpPr>
                <a:spLocks noChangeShapeType="1"/>
              </p:cNvSpPr>
              <p:nvPr/>
            </p:nvSpPr>
            <p:spPr bwMode="auto">
              <a:xfrm>
                <a:off x="543" y="308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2729"/>
              <p:cNvSpPr>
                <a:spLocks noChangeShapeType="1"/>
              </p:cNvSpPr>
              <p:nvPr/>
            </p:nvSpPr>
            <p:spPr bwMode="auto">
              <a:xfrm flipV="1">
                <a:off x="545" y="3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2730"/>
              <p:cNvSpPr>
                <a:spLocks noChangeShapeType="1"/>
              </p:cNvSpPr>
              <p:nvPr/>
            </p:nvSpPr>
            <p:spPr bwMode="auto">
              <a:xfrm>
                <a:off x="546" y="3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2731"/>
              <p:cNvSpPr>
                <a:spLocks noChangeShapeType="1"/>
              </p:cNvSpPr>
              <p:nvPr/>
            </p:nvSpPr>
            <p:spPr bwMode="auto">
              <a:xfrm>
                <a:off x="550" y="307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2732"/>
              <p:cNvSpPr>
                <a:spLocks noChangeShapeType="1"/>
              </p:cNvSpPr>
              <p:nvPr/>
            </p:nvSpPr>
            <p:spPr bwMode="auto">
              <a:xfrm>
                <a:off x="553" y="313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2733"/>
              <p:cNvSpPr>
                <a:spLocks noChangeShapeType="1"/>
              </p:cNvSpPr>
              <p:nvPr/>
            </p:nvSpPr>
            <p:spPr bwMode="auto">
              <a:xfrm>
                <a:off x="557" y="319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2734"/>
              <p:cNvSpPr>
                <a:spLocks noChangeShapeType="1"/>
              </p:cNvSpPr>
              <p:nvPr/>
            </p:nvSpPr>
            <p:spPr bwMode="auto">
              <a:xfrm>
                <a:off x="560" y="325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2735"/>
              <p:cNvSpPr>
                <a:spLocks noChangeShapeType="1"/>
              </p:cNvSpPr>
              <p:nvPr/>
            </p:nvSpPr>
            <p:spPr bwMode="auto">
              <a:xfrm>
                <a:off x="565" y="325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2736"/>
              <p:cNvSpPr>
                <a:spLocks noChangeShapeType="1"/>
              </p:cNvSpPr>
              <p:nvPr/>
            </p:nvSpPr>
            <p:spPr bwMode="auto">
              <a:xfrm>
                <a:off x="570" y="326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2737"/>
              <p:cNvSpPr>
                <a:spLocks noChangeShapeType="1"/>
              </p:cNvSpPr>
              <p:nvPr/>
            </p:nvSpPr>
            <p:spPr bwMode="auto">
              <a:xfrm>
                <a:off x="573" y="32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2738"/>
              <p:cNvSpPr>
                <a:spLocks noChangeShapeType="1"/>
              </p:cNvSpPr>
              <p:nvPr/>
            </p:nvSpPr>
            <p:spPr bwMode="auto">
              <a:xfrm>
                <a:off x="576" y="328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2739"/>
              <p:cNvSpPr>
                <a:spLocks noChangeShapeType="1"/>
              </p:cNvSpPr>
              <p:nvPr/>
            </p:nvSpPr>
            <p:spPr bwMode="auto">
              <a:xfrm>
                <a:off x="578" y="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Line 2740"/>
              <p:cNvSpPr>
                <a:spLocks noChangeShapeType="1"/>
              </p:cNvSpPr>
              <p:nvPr/>
            </p:nvSpPr>
            <p:spPr bwMode="auto">
              <a:xfrm>
                <a:off x="579" y="33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2741"/>
              <p:cNvSpPr>
                <a:spLocks noChangeShapeType="1"/>
              </p:cNvSpPr>
              <p:nvPr/>
            </p:nvSpPr>
            <p:spPr bwMode="auto">
              <a:xfrm>
                <a:off x="582" y="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Line 2742"/>
              <p:cNvSpPr>
                <a:spLocks noChangeShapeType="1"/>
              </p:cNvSpPr>
              <p:nvPr/>
            </p:nvSpPr>
            <p:spPr bwMode="auto">
              <a:xfrm>
                <a:off x="582" y="331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2743"/>
              <p:cNvSpPr>
                <a:spLocks noChangeShapeType="1"/>
              </p:cNvSpPr>
              <p:nvPr/>
            </p:nvSpPr>
            <p:spPr bwMode="auto">
              <a:xfrm>
                <a:off x="584" y="334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2744"/>
              <p:cNvSpPr>
                <a:spLocks noChangeShapeType="1"/>
              </p:cNvSpPr>
              <p:nvPr/>
            </p:nvSpPr>
            <p:spPr bwMode="auto">
              <a:xfrm>
                <a:off x="587" y="337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2745"/>
              <p:cNvSpPr>
                <a:spLocks noChangeShapeType="1"/>
              </p:cNvSpPr>
              <p:nvPr/>
            </p:nvSpPr>
            <p:spPr bwMode="auto">
              <a:xfrm>
                <a:off x="590" y="33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2746"/>
              <p:cNvSpPr>
                <a:spLocks noChangeShapeType="1"/>
              </p:cNvSpPr>
              <p:nvPr/>
            </p:nvSpPr>
            <p:spPr bwMode="auto">
              <a:xfrm>
                <a:off x="600" y="349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2747"/>
              <p:cNvSpPr>
                <a:spLocks noChangeShapeType="1"/>
              </p:cNvSpPr>
              <p:nvPr/>
            </p:nvSpPr>
            <p:spPr bwMode="auto">
              <a:xfrm>
                <a:off x="606" y="353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2748"/>
              <p:cNvSpPr>
                <a:spLocks noChangeShapeType="1"/>
              </p:cNvSpPr>
              <p:nvPr/>
            </p:nvSpPr>
            <p:spPr bwMode="auto">
              <a:xfrm>
                <a:off x="611" y="3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2749"/>
              <p:cNvSpPr>
                <a:spLocks noChangeShapeType="1"/>
              </p:cNvSpPr>
              <p:nvPr/>
            </p:nvSpPr>
            <p:spPr bwMode="auto">
              <a:xfrm>
                <a:off x="615" y="355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2750"/>
              <p:cNvSpPr>
                <a:spLocks noChangeShapeType="1"/>
              </p:cNvSpPr>
              <p:nvPr/>
            </p:nvSpPr>
            <p:spPr bwMode="auto">
              <a:xfrm>
                <a:off x="618" y="357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2751"/>
              <p:cNvSpPr>
                <a:spLocks noChangeShapeType="1"/>
              </p:cNvSpPr>
              <p:nvPr/>
            </p:nvSpPr>
            <p:spPr bwMode="auto">
              <a:xfrm>
                <a:off x="620" y="359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2752"/>
              <p:cNvSpPr>
                <a:spLocks noChangeShapeType="1"/>
              </p:cNvSpPr>
              <p:nvPr/>
            </p:nvSpPr>
            <p:spPr bwMode="auto">
              <a:xfrm>
                <a:off x="621" y="3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2753"/>
              <p:cNvSpPr>
                <a:spLocks noChangeShapeType="1"/>
              </p:cNvSpPr>
              <p:nvPr/>
            </p:nvSpPr>
            <p:spPr bwMode="auto">
              <a:xfrm>
                <a:off x="621" y="3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2754"/>
              <p:cNvSpPr>
                <a:spLocks noChangeShapeType="1"/>
              </p:cNvSpPr>
              <p:nvPr/>
            </p:nvSpPr>
            <p:spPr bwMode="auto">
              <a:xfrm flipH="1">
                <a:off x="620" y="371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2755"/>
              <p:cNvSpPr>
                <a:spLocks noChangeShapeType="1"/>
              </p:cNvSpPr>
              <p:nvPr/>
            </p:nvSpPr>
            <p:spPr bwMode="auto">
              <a:xfrm flipH="1">
                <a:off x="619" y="378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2756"/>
              <p:cNvSpPr>
                <a:spLocks noChangeShapeType="1"/>
              </p:cNvSpPr>
              <p:nvPr/>
            </p:nvSpPr>
            <p:spPr bwMode="auto">
              <a:xfrm flipH="1">
                <a:off x="617" y="385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2757"/>
              <p:cNvSpPr>
                <a:spLocks noChangeShapeType="1"/>
              </p:cNvSpPr>
              <p:nvPr/>
            </p:nvSpPr>
            <p:spPr bwMode="auto">
              <a:xfrm flipH="1">
                <a:off x="614" y="391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2758"/>
              <p:cNvSpPr>
                <a:spLocks noChangeShapeType="1"/>
              </p:cNvSpPr>
              <p:nvPr/>
            </p:nvSpPr>
            <p:spPr bwMode="auto">
              <a:xfrm flipH="1">
                <a:off x="613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2759"/>
              <p:cNvSpPr>
                <a:spLocks noChangeShapeType="1"/>
              </p:cNvSpPr>
              <p:nvPr/>
            </p:nvSpPr>
            <p:spPr bwMode="auto">
              <a:xfrm flipH="1">
                <a:off x="612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2760"/>
              <p:cNvSpPr>
                <a:spLocks noChangeShapeType="1"/>
              </p:cNvSpPr>
              <p:nvPr/>
            </p:nvSpPr>
            <p:spPr bwMode="auto">
              <a:xfrm flipH="1">
                <a:off x="609" y="39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2761"/>
              <p:cNvSpPr>
                <a:spLocks noChangeShapeType="1"/>
              </p:cNvSpPr>
              <p:nvPr/>
            </p:nvSpPr>
            <p:spPr bwMode="auto">
              <a:xfrm flipH="1" flipV="1">
                <a:off x="606" y="396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2762"/>
              <p:cNvSpPr>
                <a:spLocks noChangeShapeType="1"/>
              </p:cNvSpPr>
              <p:nvPr/>
            </p:nvSpPr>
            <p:spPr bwMode="auto">
              <a:xfrm flipH="1" flipV="1">
                <a:off x="603" y="393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2763"/>
              <p:cNvSpPr>
                <a:spLocks noChangeShapeType="1"/>
              </p:cNvSpPr>
              <p:nvPr/>
            </p:nvSpPr>
            <p:spPr bwMode="auto">
              <a:xfrm flipH="1" flipV="1">
                <a:off x="600" y="390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2764"/>
              <p:cNvSpPr>
                <a:spLocks noChangeShapeType="1"/>
              </p:cNvSpPr>
              <p:nvPr/>
            </p:nvSpPr>
            <p:spPr bwMode="auto">
              <a:xfrm flipH="1" flipV="1">
                <a:off x="598" y="387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2765"/>
              <p:cNvSpPr>
                <a:spLocks noChangeShapeType="1"/>
              </p:cNvSpPr>
              <p:nvPr/>
            </p:nvSpPr>
            <p:spPr bwMode="auto">
              <a:xfrm flipH="1" flipV="1">
                <a:off x="597" y="3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2766"/>
              <p:cNvSpPr>
                <a:spLocks noChangeShapeType="1"/>
              </p:cNvSpPr>
              <p:nvPr/>
            </p:nvSpPr>
            <p:spPr bwMode="auto">
              <a:xfrm flipH="1" flipV="1">
                <a:off x="595" y="380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2767"/>
              <p:cNvSpPr>
                <a:spLocks noChangeShapeType="1"/>
              </p:cNvSpPr>
              <p:nvPr/>
            </p:nvSpPr>
            <p:spPr bwMode="auto">
              <a:xfrm flipH="1" flipV="1">
                <a:off x="594" y="377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2768"/>
              <p:cNvSpPr>
                <a:spLocks noChangeShapeType="1"/>
              </p:cNvSpPr>
              <p:nvPr/>
            </p:nvSpPr>
            <p:spPr bwMode="auto">
              <a:xfrm flipH="1" flipV="1">
                <a:off x="592" y="375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2769"/>
              <p:cNvSpPr>
                <a:spLocks noChangeShapeType="1"/>
              </p:cNvSpPr>
              <p:nvPr/>
            </p:nvSpPr>
            <p:spPr bwMode="auto">
              <a:xfrm flipH="1" flipV="1">
                <a:off x="590" y="374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2770"/>
              <p:cNvSpPr>
                <a:spLocks noChangeShapeType="1"/>
              </p:cNvSpPr>
              <p:nvPr/>
            </p:nvSpPr>
            <p:spPr bwMode="auto">
              <a:xfrm flipH="1">
                <a:off x="587" y="374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2771"/>
              <p:cNvSpPr>
                <a:spLocks noChangeShapeType="1"/>
              </p:cNvSpPr>
              <p:nvPr/>
            </p:nvSpPr>
            <p:spPr bwMode="auto">
              <a:xfrm flipH="1">
                <a:off x="586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2772"/>
              <p:cNvSpPr>
                <a:spLocks noChangeShapeType="1"/>
              </p:cNvSpPr>
              <p:nvPr/>
            </p:nvSpPr>
            <p:spPr bwMode="auto">
              <a:xfrm flipH="1">
                <a:off x="582" y="37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2773"/>
              <p:cNvSpPr>
                <a:spLocks noChangeShapeType="1"/>
              </p:cNvSpPr>
              <p:nvPr/>
            </p:nvSpPr>
            <p:spPr bwMode="auto">
              <a:xfrm flipH="1">
                <a:off x="580" y="37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2774"/>
              <p:cNvSpPr>
                <a:spLocks noChangeShapeType="1"/>
              </p:cNvSpPr>
              <p:nvPr/>
            </p:nvSpPr>
            <p:spPr bwMode="auto">
              <a:xfrm flipH="1">
                <a:off x="579" y="376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2775"/>
              <p:cNvSpPr>
                <a:spLocks noChangeShapeType="1"/>
              </p:cNvSpPr>
              <p:nvPr/>
            </p:nvSpPr>
            <p:spPr bwMode="auto">
              <a:xfrm flipH="1">
                <a:off x="578" y="3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2776"/>
              <p:cNvSpPr>
                <a:spLocks noChangeShapeType="1"/>
              </p:cNvSpPr>
              <p:nvPr/>
            </p:nvSpPr>
            <p:spPr bwMode="auto">
              <a:xfrm>
                <a:off x="578" y="3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2777"/>
              <p:cNvSpPr>
                <a:spLocks noChangeShapeType="1"/>
              </p:cNvSpPr>
              <p:nvPr/>
            </p:nvSpPr>
            <p:spPr bwMode="auto">
              <a:xfrm flipH="1">
                <a:off x="577" y="3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2778"/>
              <p:cNvSpPr>
                <a:spLocks noChangeShapeType="1"/>
              </p:cNvSpPr>
              <p:nvPr/>
            </p:nvSpPr>
            <p:spPr bwMode="auto">
              <a:xfrm flipH="1">
                <a:off x="576" y="3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2779"/>
              <p:cNvSpPr>
                <a:spLocks noChangeShapeType="1"/>
              </p:cNvSpPr>
              <p:nvPr/>
            </p:nvSpPr>
            <p:spPr bwMode="auto">
              <a:xfrm flipH="1">
                <a:off x="574" y="38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2780"/>
              <p:cNvSpPr>
                <a:spLocks noChangeShapeType="1"/>
              </p:cNvSpPr>
              <p:nvPr/>
            </p:nvSpPr>
            <p:spPr bwMode="auto">
              <a:xfrm flipH="1">
                <a:off x="571" y="386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2781"/>
              <p:cNvSpPr>
                <a:spLocks noChangeShapeType="1"/>
              </p:cNvSpPr>
              <p:nvPr/>
            </p:nvSpPr>
            <p:spPr bwMode="auto">
              <a:xfrm flipH="1">
                <a:off x="568" y="38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2782"/>
              <p:cNvSpPr>
                <a:spLocks noChangeShapeType="1"/>
              </p:cNvSpPr>
              <p:nvPr/>
            </p:nvSpPr>
            <p:spPr bwMode="auto">
              <a:xfrm flipH="1">
                <a:off x="565" y="388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2783"/>
              <p:cNvSpPr>
                <a:spLocks noChangeShapeType="1"/>
              </p:cNvSpPr>
              <p:nvPr/>
            </p:nvSpPr>
            <p:spPr bwMode="auto">
              <a:xfrm flipH="1">
                <a:off x="563" y="390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2784"/>
              <p:cNvSpPr>
                <a:spLocks noChangeShapeType="1"/>
              </p:cNvSpPr>
              <p:nvPr/>
            </p:nvSpPr>
            <p:spPr bwMode="auto">
              <a:xfrm flipH="1">
                <a:off x="561" y="392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2785"/>
              <p:cNvSpPr>
                <a:spLocks noChangeShapeType="1"/>
              </p:cNvSpPr>
              <p:nvPr/>
            </p:nvSpPr>
            <p:spPr bwMode="auto">
              <a:xfrm>
                <a:off x="561" y="395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2786"/>
              <p:cNvSpPr>
                <a:spLocks noChangeShapeType="1"/>
              </p:cNvSpPr>
              <p:nvPr/>
            </p:nvSpPr>
            <p:spPr bwMode="auto">
              <a:xfrm flipH="1">
                <a:off x="559" y="399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2787"/>
              <p:cNvSpPr>
                <a:spLocks noChangeShapeType="1"/>
              </p:cNvSpPr>
              <p:nvPr/>
            </p:nvSpPr>
            <p:spPr bwMode="auto">
              <a:xfrm flipH="1">
                <a:off x="554" y="404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2788"/>
              <p:cNvSpPr>
                <a:spLocks noChangeShapeType="1"/>
              </p:cNvSpPr>
              <p:nvPr/>
            </p:nvSpPr>
            <p:spPr bwMode="auto">
              <a:xfrm flipH="1">
                <a:off x="549" y="409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2789"/>
              <p:cNvSpPr>
                <a:spLocks noChangeShapeType="1"/>
              </p:cNvSpPr>
              <p:nvPr/>
            </p:nvSpPr>
            <p:spPr bwMode="auto">
              <a:xfrm flipH="1">
                <a:off x="543" y="4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2790"/>
              <p:cNvSpPr>
                <a:spLocks noChangeShapeType="1"/>
              </p:cNvSpPr>
              <p:nvPr/>
            </p:nvSpPr>
            <p:spPr bwMode="auto">
              <a:xfrm flipH="1">
                <a:off x="535" y="413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2791"/>
              <p:cNvSpPr>
                <a:spLocks noChangeShapeType="1"/>
              </p:cNvSpPr>
              <p:nvPr/>
            </p:nvSpPr>
            <p:spPr bwMode="auto">
              <a:xfrm flipH="1" flipV="1">
                <a:off x="530" y="4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2792"/>
              <p:cNvSpPr>
                <a:spLocks noChangeShapeType="1"/>
              </p:cNvSpPr>
              <p:nvPr/>
            </p:nvSpPr>
            <p:spPr bwMode="auto">
              <a:xfrm flipH="1">
                <a:off x="524" y="4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2793"/>
              <p:cNvSpPr>
                <a:spLocks noChangeShapeType="1"/>
              </p:cNvSpPr>
              <p:nvPr/>
            </p:nvSpPr>
            <p:spPr bwMode="auto">
              <a:xfrm flipH="1">
                <a:off x="518" y="413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2794"/>
              <p:cNvSpPr>
                <a:spLocks noChangeShapeType="1"/>
              </p:cNvSpPr>
              <p:nvPr/>
            </p:nvSpPr>
            <p:spPr bwMode="auto">
              <a:xfrm flipH="1">
                <a:off x="513" y="415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2996"/>
            <p:cNvGrpSpPr>
              <a:grpSpLocks/>
            </p:cNvGrpSpPr>
            <p:nvPr/>
          </p:nvGrpSpPr>
          <p:grpSpPr bwMode="auto">
            <a:xfrm>
              <a:off x="688975" y="658813"/>
              <a:ext cx="773113" cy="1282700"/>
              <a:chOff x="434" y="415"/>
              <a:chExt cx="487" cy="808"/>
            </a:xfrm>
          </p:grpSpPr>
          <p:sp>
            <p:nvSpPr>
              <p:cNvPr id="783" name="Line 2796"/>
              <p:cNvSpPr>
                <a:spLocks noChangeShapeType="1"/>
              </p:cNvSpPr>
              <p:nvPr/>
            </p:nvSpPr>
            <p:spPr bwMode="auto">
              <a:xfrm>
                <a:off x="513" y="418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Line 2797"/>
              <p:cNvSpPr>
                <a:spLocks noChangeShapeType="1"/>
              </p:cNvSpPr>
              <p:nvPr/>
            </p:nvSpPr>
            <p:spPr bwMode="auto">
              <a:xfrm>
                <a:off x="513" y="421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Line 2798"/>
              <p:cNvSpPr>
                <a:spLocks noChangeShapeType="1"/>
              </p:cNvSpPr>
              <p:nvPr/>
            </p:nvSpPr>
            <p:spPr bwMode="auto">
              <a:xfrm>
                <a:off x="513" y="425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Line 2799"/>
              <p:cNvSpPr>
                <a:spLocks noChangeShapeType="1"/>
              </p:cNvSpPr>
              <p:nvPr/>
            </p:nvSpPr>
            <p:spPr bwMode="auto">
              <a:xfrm>
                <a:off x="513" y="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Line 2800"/>
              <p:cNvSpPr>
                <a:spLocks noChangeShapeType="1"/>
              </p:cNvSpPr>
              <p:nvPr/>
            </p:nvSpPr>
            <p:spPr bwMode="auto">
              <a:xfrm flipH="1">
                <a:off x="512" y="4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Line 2801"/>
              <p:cNvSpPr>
                <a:spLocks noChangeShapeType="1"/>
              </p:cNvSpPr>
              <p:nvPr/>
            </p:nvSpPr>
            <p:spPr bwMode="auto">
              <a:xfrm flipH="1">
                <a:off x="511" y="4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Line 2802"/>
              <p:cNvSpPr>
                <a:spLocks noChangeShapeType="1"/>
              </p:cNvSpPr>
              <p:nvPr/>
            </p:nvSpPr>
            <p:spPr bwMode="auto">
              <a:xfrm>
                <a:off x="511" y="431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Line 2803"/>
              <p:cNvSpPr>
                <a:spLocks noChangeShapeType="1"/>
              </p:cNvSpPr>
              <p:nvPr/>
            </p:nvSpPr>
            <p:spPr bwMode="auto">
              <a:xfrm flipH="1">
                <a:off x="510" y="4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Line 2804"/>
              <p:cNvSpPr>
                <a:spLocks noChangeShapeType="1"/>
              </p:cNvSpPr>
              <p:nvPr/>
            </p:nvSpPr>
            <p:spPr bwMode="auto">
              <a:xfrm>
                <a:off x="510" y="434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Line 2805"/>
              <p:cNvSpPr>
                <a:spLocks noChangeShapeType="1"/>
              </p:cNvSpPr>
              <p:nvPr/>
            </p:nvSpPr>
            <p:spPr bwMode="auto">
              <a:xfrm>
                <a:off x="510" y="4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Line 2806"/>
              <p:cNvSpPr>
                <a:spLocks noChangeShapeType="1"/>
              </p:cNvSpPr>
              <p:nvPr/>
            </p:nvSpPr>
            <p:spPr bwMode="auto">
              <a:xfrm>
                <a:off x="511" y="437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Line 2807"/>
              <p:cNvSpPr>
                <a:spLocks noChangeShapeType="1"/>
              </p:cNvSpPr>
              <p:nvPr/>
            </p:nvSpPr>
            <p:spPr bwMode="auto">
              <a:xfrm>
                <a:off x="513" y="438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Line 2808"/>
              <p:cNvSpPr>
                <a:spLocks noChangeShapeType="1"/>
              </p:cNvSpPr>
              <p:nvPr/>
            </p:nvSpPr>
            <p:spPr bwMode="auto">
              <a:xfrm>
                <a:off x="518" y="440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Line 2809"/>
              <p:cNvSpPr>
                <a:spLocks noChangeShapeType="1"/>
              </p:cNvSpPr>
              <p:nvPr/>
            </p:nvSpPr>
            <p:spPr bwMode="auto">
              <a:xfrm>
                <a:off x="523" y="442"/>
                <a:ext cx="7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Line 2810"/>
              <p:cNvSpPr>
                <a:spLocks noChangeShapeType="1"/>
              </p:cNvSpPr>
              <p:nvPr/>
            </p:nvSpPr>
            <p:spPr bwMode="auto">
              <a:xfrm>
                <a:off x="530" y="452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Line 2811"/>
              <p:cNvSpPr>
                <a:spLocks noChangeShapeType="1"/>
              </p:cNvSpPr>
              <p:nvPr/>
            </p:nvSpPr>
            <p:spPr bwMode="auto">
              <a:xfrm>
                <a:off x="534" y="4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Line 2812"/>
              <p:cNvSpPr>
                <a:spLocks noChangeShapeType="1"/>
              </p:cNvSpPr>
              <p:nvPr/>
            </p:nvSpPr>
            <p:spPr bwMode="auto">
              <a:xfrm flipV="1">
                <a:off x="535" y="450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Line 2813"/>
              <p:cNvSpPr>
                <a:spLocks noChangeShapeType="1"/>
              </p:cNvSpPr>
              <p:nvPr/>
            </p:nvSpPr>
            <p:spPr bwMode="auto">
              <a:xfrm flipV="1">
                <a:off x="541" y="447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2814"/>
              <p:cNvSpPr>
                <a:spLocks noChangeShapeType="1"/>
              </p:cNvSpPr>
              <p:nvPr/>
            </p:nvSpPr>
            <p:spPr bwMode="auto">
              <a:xfrm flipV="1">
                <a:off x="547" y="445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2815"/>
              <p:cNvSpPr>
                <a:spLocks noChangeShapeType="1"/>
              </p:cNvSpPr>
              <p:nvPr/>
            </p:nvSpPr>
            <p:spPr bwMode="auto">
              <a:xfrm flipV="1">
                <a:off x="553" y="441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Line 2816"/>
              <p:cNvSpPr>
                <a:spLocks noChangeShapeType="1"/>
              </p:cNvSpPr>
              <p:nvPr/>
            </p:nvSpPr>
            <p:spPr bwMode="auto">
              <a:xfrm flipV="1">
                <a:off x="558" y="436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Line 2817"/>
              <p:cNvSpPr>
                <a:spLocks noChangeShapeType="1"/>
              </p:cNvSpPr>
              <p:nvPr/>
            </p:nvSpPr>
            <p:spPr bwMode="auto">
              <a:xfrm flipV="1">
                <a:off x="562" y="431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Line 2818"/>
              <p:cNvSpPr>
                <a:spLocks noChangeShapeType="1"/>
              </p:cNvSpPr>
              <p:nvPr/>
            </p:nvSpPr>
            <p:spPr bwMode="auto">
              <a:xfrm flipV="1">
                <a:off x="565" y="424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Line 2819"/>
              <p:cNvSpPr>
                <a:spLocks noChangeShapeType="1"/>
              </p:cNvSpPr>
              <p:nvPr/>
            </p:nvSpPr>
            <p:spPr bwMode="auto">
              <a:xfrm flipV="1">
                <a:off x="568" y="418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Line 2820"/>
              <p:cNvSpPr>
                <a:spLocks noChangeShapeType="1"/>
              </p:cNvSpPr>
              <p:nvPr/>
            </p:nvSpPr>
            <p:spPr bwMode="auto">
              <a:xfrm flipV="1">
                <a:off x="570" y="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Line 2821"/>
              <p:cNvSpPr>
                <a:spLocks noChangeShapeType="1"/>
              </p:cNvSpPr>
              <p:nvPr/>
            </p:nvSpPr>
            <p:spPr bwMode="auto">
              <a:xfrm flipV="1">
                <a:off x="570" y="4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Line 2822"/>
              <p:cNvSpPr>
                <a:spLocks noChangeShapeType="1"/>
              </p:cNvSpPr>
              <p:nvPr/>
            </p:nvSpPr>
            <p:spPr bwMode="auto">
              <a:xfrm flipV="1">
                <a:off x="571" y="4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Line 2823"/>
              <p:cNvSpPr>
                <a:spLocks noChangeShapeType="1"/>
              </p:cNvSpPr>
              <p:nvPr/>
            </p:nvSpPr>
            <p:spPr bwMode="auto">
              <a:xfrm>
                <a:off x="573" y="415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Line 2824"/>
              <p:cNvSpPr>
                <a:spLocks noChangeShapeType="1"/>
              </p:cNvSpPr>
              <p:nvPr/>
            </p:nvSpPr>
            <p:spPr bwMode="auto">
              <a:xfrm>
                <a:off x="580" y="416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Line 2825"/>
              <p:cNvSpPr>
                <a:spLocks noChangeShapeType="1"/>
              </p:cNvSpPr>
              <p:nvPr/>
            </p:nvSpPr>
            <p:spPr bwMode="auto">
              <a:xfrm flipV="1">
                <a:off x="587" y="415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Line 2826"/>
              <p:cNvSpPr>
                <a:spLocks noChangeShapeType="1"/>
              </p:cNvSpPr>
              <p:nvPr/>
            </p:nvSpPr>
            <p:spPr bwMode="auto">
              <a:xfrm>
                <a:off x="594" y="415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Line 2827"/>
              <p:cNvSpPr>
                <a:spLocks noChangeShapeType="1"/>
              </p:cNvSpPr>
              <p:nvPr/>
            </p:nvSpPr>
            <p:spPr bwMode="auto">
              <a:xfrm>
                <a:off x="600" y="417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Line 2828"/>
              <p:cNvSpPr>
                <a:spLocks noChangeShapeType="1"/>
              </p:cNvSpPr>
              <p:nvPr/>
            </p:nvSpPr>
            <p:spPr bwMode="auto">
              <a:xfrm>
                <a:off x="604" y="420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Line 2829"/>
              <p:cNvSpPr>
                <a:spLocks noChangeShapeType="1"/>
              </p:cNvSpPr>
              <p:nvPr/>
            </p:nvSpPr>
            <p:spPr bwMode="auto">
              <a:xfrm>
                <a:off x="608" y="424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Line 2830"/>
              <p:cNvSpPr>
                <a:spLocks noChangeShapeType="1"/>
              </p:cNvSpPr>
              <p:nvPr/>
            </p:nvSpPr>
            <p:spPr bwMode="auto">
              <a:xfrm>
                <a:off x="610" y="429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Line 2831"/>
              <p:cNvSpPr>
                <a:spLocks noChangeShapeType="1"/>
              </p:cNvSpPr>
              <p:nvPr/>
            </p:nvSpPr>
            <p:spPr bwMode="auto">
              <a:xfrm>
                <a:off x="611" y="436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Line 2832"/>
              <p:cNvSpPr>
                <a:spLocks noChangeShapeType="1"/>
              </p:cNvSpPr>
              <p:nvPr/>
            </p:nvSpPr>
            <p:spPr bwMode="auto">
              <a:xfrm>
                <a:off x="611" y="4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2833"/>
              <p:cNvSpPr>
                <a:spLocks noChangeShapeType="1"/>
              </p:cNvSpPr>
              <p:nvPr/>
            </p:nvSpPr>
            <p:spPr bwMode="auto">
              <a:xfrm>
                <a:off x="612" y="448"/>
                <a:ext cx="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Line 2834"/>
              <p:cNvSpPr>
                <a:spLocks noChangeShapeType="1"/>
              </p:cNvSpPr>
              <p:nvPr/>
            </p:nvSpPr>
            <p:spPr bwMode="auto">
              <a:xfrm>
                <a:off x="617" y="454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Line 2835"/>
              <p:cNvSpPr>
                <a:spLocks noChangeShapeType="1"/>
              </p:cNvSpPr>
              <p:nvPr/>
            </p:nvSpPr>
            <p:spPr bwMode="auto">
              <a:xfrm>
                <a:off x="623" y="459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Line 2836"/>
              <p:cNvSpPr>
                <a:spLocks noChangeShapeType="1"/>
              </p:cNvSpPr>
              <p:nvPr/>
            </p:nvSpPr>
            <p:spPr bwMode="auto">
              <a:xfrm>
                <a:off x="626" y="46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2837"/>
              <p:cNvSpPr>
                <a:spLocks noChangeShapeType="1"/>
              </p:cNvSpPr>
              <p:nvPr/>
            </p:nvSpPr>
            <p:spPr bwMode="auto">
              <a:xfrm>
                <a:off x="628" y="461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Line 2838"/>
              <p:cNvSpPr>
                <a:spLocks noChangeShapeType="1"/>
              </p:cNvSpPr>
              <p:nvPr/>
            </p:nvSpPr>
            <p:spPr bwMode="auto">
              <a:xfrm>
                <a:off x="631" y="463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Line 2839"/>
              <p:cNvSpPr>
                <a:spLocks noChangeShapeType="1"/>
              </p:cNvSpPr>
              <p:nvPr/>
            </p:nvSpPr>
            <p:spPr bwMode="auto">
              <a:xfrm>
                <a:off x="632" y="467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Line 2840"/>
              <p:cNvSpPr>
                <a:spLocks noChangeShapeType="1"/>
              </p:cNvSpPr>
              <p:nvPr/>
            </p:nvSpPr>
            <p:spPr bwMode="auto">
              <a:xfrm>
                <a:off x="634" y="472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Line 2841"/>
              <p:cNvSpPr>
                <a:spLocks noChangeShapeType="1"/>
              </p:cNvSpPr>
              <p:nvPr/>
            </p:nvSpPr>
            <p:spPr bwMode="auto">
              <a:xfrm flipH="1">
                <a:off x="633" y="4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Line 2842"/>
              <p:cNvSpPr>
                <a:spLocks noChangeShapeType="1"/>
              </p:cNvSpPr>
              <p:nvPr/>
            </p:nvSpPr>
            <p:spPr bwMode="auto">
              <a:xfrm flipH="1">
                <a:off x="631" y="481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Line 2843"/>
              <p:cNvSpPr>
                <a:spLocks noChangeShapeType="1"/>
              </p:cNvSpPr>
              <p:nvPr/>
            </p:nvSpPr>
            <p:spPr bwMode="auto">
              <a:xfrm flipH="1">
                <a:off x="628" y="485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Line 2844"/>
              <p:cNvSpPr>
                <a:spLocks noChangeShapeType="1"/>
              </p:cNvSpPr>
              <p:nvPr/>
            </p:nvSpPr>
            <p:spPr bwMode="auto">
              <a:xfrm flipH="1">
                <a:off x="623" y="488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Line 2845"/>
              <p:cNvSpPr>
                <a:spLocks noChangeShapeType="1"/>
              </p:cNvSpPr>
              <p:nvPr/>
            </p:nvSpPr>
            <p:spPr bwMode="auto">
              <a:xfrm flipH="1">
                <a:off x="616" y="490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Line 2846"/>
              <p:cNvSpPr>
                <a:spLocks noChangeShapeType="1"/>
              </p:cNvSpPr>
              <p:nvPr/>
            </p:nvSpPr>
            <p:spPr bwMode="auto">
              <a:xfrm flipH="1" flipV="1">
                <a:off x="612" y="490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Line 2847"/>
              <p:cNvSpPr>
                <a:spLocks noChangeShapeType="1"/>
              </p:cNvSpPr>
              <p:nvPr/>
            </p:nvSpPr>
            <p:spPr bwMode="auto">
              <a:xfrm flipH="1" flipV="1">
                <a:off x="606" y="488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Line 2848"/>
              <p:cNvSpPr>
                <a:spLocks noChangeShapeType="1"/>
              </p:cNvSpPr>
              <p:nvPr/>
            </p:nvSpPr>
            <p:spPr bwMode="auto">
              <a:xfrm flipH="1" flipV="1">
                <a:off x="601" y="486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Line 2849"/>
              <p:cNvSpPr>
                <a:spLocks noChangeShapeType="1"/>
              </p:cNvSpPr>
              <p:nvPr/>
            </p:nvSpPr>
            <p:spPr bwMode="auto">
              <a:xfrm flipH="1">
                <a:off x="593" y="486"/>
                <a:ext cx="8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Line 2850"/>
              <p:cNvSpPr>
                <a:spLocks noChangeShapeType="1"/>
              </p:cNvSpPr>
              <p:nvPr/>
            </p:nvSpPr>
            <p:spPr bwMode="auto">
              <a:xfrm flipH="1">
                <a:off x="585" y="489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Line 2851"/>
              <p:cNvSpPr>
                <a:spLocks noChangeShapeType="1"/>
              </p:cNvSpPr>
              <p:nvPr/>
            </p:nvSpPr>
            <p:spPr bwMode="auto">
              <a:xfrm flipH="1">
                <a:off x="579" y="493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2852"/>
              <p:cNvSpPr>
                <a:spLocks noChangeShapeType="1"/>
              </p:cNvSpPr>
              <p:nvPr/>
            </p:nvSpPr>
            <p:spPr bwMode="auto">
              <a:xfrm>
                <a:off x="579" y="4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Line 2853"/>
              <p:cNvSpPr>
                <a:spLocks noChangeShapeType="1"/>
              </p:cNvSpPr>
              <p:nvPr/>
            </p:nvSpPr>
            <p:spPr bwMode="auto">
              <a:xfrm flipH="1">
                <a:off x="578" y="4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Line 2854"/>
              <p:cNvSpPr>
                <a:spLocks noChangeShapeType="1"/>
              </p:cNvSpPr>
              <p:nvPr/>
            </p:nvSpPr>
            <p:spPr bwMode="auto">
              <a:xfrm>
                <a:off x="578" y="499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Line 2855"/>
              <p:cNvSpPr>
                <a:spLocks noChangeShapeType="1"/>
              </p:cNvSpPr>
              <p:nvPr/>
            </p:nvSpPr>
            <p:spPr bwMode="auto">
              <a:xfrm>
                <a:off x="578" y="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2856"/>
              <p:cNvSpPr>
                <a:spLocks noChangeShapeType="1"/>
              </p:cNvSpPr>
              <p:nvPr/>
            </p:nvSpPr>
            <p:spPr bwMode="auto">
              <a:xfrm>
                <a:off x="579" y="501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Line 2857"/>
              <p:cNvSpPr>
                <a:spLocks noChangeShapeType="1"/>
              </p:cNvSpPr>
              <p:nvPr/>
            </p:nvSpPr>
            <p:spPr bwMode="auto">
              <a:xfrm flipV="1">
                <a:off x="583" y="501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Line 2858"/>
              <p:cNvSpPr>
                <a:spLocks noChangeShapeType="1"/>
              </p:cNvSpPr>
              <p:nvPr/>
            </p:nvSpPr>
            <p:spPr bwMode="auto">
              <a:xfrm flipV="1">
                <a:off x="586" y="499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Line 2859"/>
              <p:cNvSpPr>
                <a:spLocks noChangeShapeType="1"/>
              </p:cNvSpPr>
              <p:nvPr/>
            </p:nvSpPr>
            <p:spPr bwMode="auto">
              <a:xfrm flipV="1">
                <a:off x="589" y="498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2860"/>
              <p:cNvSpPr>
                <a:spLocks noChangeShapeType="1"/>
              </p:cNvSpPr>
              <p:nvPr/>
            </p:nvSpPr>
            <p:spPr bwMode="auto">
              <a:xfrm>
                <a:off x="594" y="498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Line 2861"/>
              <p:cNvSpPr>
                <a:spLocks noChangeShapeType="1"/>
              </p:cNvSpPr>
              <p:nvPr/>
            </p:nvSpPr>
            <p:spPr bwMode="auto">
              <a:xfrm>
                <a:off x="599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Line 2862"/>
              <p:cNvSpPr>
                <a:spLocks noChangeShapeType="1"/>
              </p:cNvSpPr>
              <p:nvPr/>
            </p:nvSpPr>
            <p:spPr bwMode="auto">
              <a:xfrm>
                <a:off x="600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Line 2863"/>
              <p:cNvSpPr>
                <a:spLocks noChangeShapeType="1"/>
              </p:cNvSpPr>
              <p:nvPr/>
            </p:nvSpPr>
            <p:spPr bwMode="auto">
              <a:xfrm>
                <a:off x="601" y="5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Line 2864"/>
              <p:cNvSpPr>
                <a:spLocks noChangeShapeType="1"/>
              </p:cNvSpPr>
              <p:nvPr/>
            </p:nvSpPr>
            <p:spPr bwMode="auto">
              <a:xfrm>
                <a:off x="601" y="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Line 2865"/>
              <p:cNvSpPr>
                <a:spLocks noChangeShapeType="1"/>
              </p:cNvSpPr>
              <p:nvPr/>
            </p:nvSpPr>
            <p:spPr bwMode="auto">
              <a:xfrm>
                <a:off x="601" y="502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Line 2866"/>
              <p:cNvSpPr>
                <a:spLocks noChangeShapeType="1"/>
              </p:cNvSpPr>
              <p:nvPr/>
            </p:nvSpPr>
            <p:spPr bwMode="auto">
              <a:xfrm flipH="1">
                <a:off x="600" y="506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Line 2867"/>
              <p:cNvSpPr>
                <a:spLocks noChangeShapeType="1"/>
              </p:cNvSpPr>
              <p:nvPr/>
            </p:nvSpPr>
            <p:spPr bwMode="auto">
              <a:xfrm flipH="1">
                <a:off x="598" y="509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2868"/>
              <p:cNvSpPr>
                <a:spLocks noChangeShapeType="1"/>
              </p:cNvSpPr>
              <p:nvPr/>
            </p:nvSpPr>
            <p:spPr bwMode="auto">
              <a:xfrm flipH="1">
                <a:off x="596" y="512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Line 2869"/>
              <p:cNvSpPr>
                <a:spLocks noChangeShapeType="1"/>
              </p:cNvSpPr>
              <p:nvPr/>
            </p:nvSpPr>
            <p:spPr bwMode="auto">
              <a:xfrm flipH="1">
                <a:off x="591" y="515"/>
                <a:ext cx="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Line 2870"/>
              <p:cNvSpPr>
                <a:spLocks noChangeShapeType="1"/>
              </p:cNvSpPr>
              <p:nvPr/>
            </p:nvSpPr>
            <p:spPr bwMode="auto">
              <a:xfrm flipH="1">
                <a:off x="584" y="521"/>
                <a:ext cx="7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Line 2871"/>
              <p:cNvSpPr>
                <a:spLocks noChangeShapeType="1"/>
              </p:cNvSpPr>
              <p:nvPr/>
            </p:nvSpPr>
            <p:spPr bwMode="auto">
              <a:xfrm flipH="1">
                <a:off x="577" y="526"/>
                <a:ext cx="7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Line 2872"/>
              <p:cNvSpPr>
                <a:spLocks noChangeShapeType="1"/>
              </p:cNvSpPr>
              <p:nvPr/>
            </p:nvSpPr>
            <p:spPr bwMode="auto">
              <a:xfrm flipH="1">
                <a:off x="569" y="530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Line 2873"/>
              <p:cNvSpPr>
                <a:spLocks noChangeShapeType="1"/>
              </p:cNvSpPr>
              <p:nvPr/>
            </p:nvSpPr>
            <p:spPr bwMode="auto">
              <a:xfrm flipH="1">
                <a:off x="565" y="534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Line 2874"/>
              <p:cNvSpPr>
                <a:spLocks noChangeShapeType="1"/>
              </p:cNvSpPr>
              <p:nvPr/>
            </p:nvSpPr>
            <p:spPr bwMode="auto">
              <a:xfrm flipH="1">
                <a:off x="561" y="540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Line 2875"/>
              <p:cNvSpPr>
                <a:spLocks noChangeShapeType="1"/>
              </p:cNvSpPr>
              <p:nvPr/>
            </p:nvSpPr>
            <p:spPr bwMode="auto">
              <a:xfrm flipH="1">
                <a:off x="557" y="547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Line 2876"/>
              <p:cNvSpPr>
                <a:spLocks noChangeShapeType="1"/>
              </p:cNvSpPr>
              <p:nvPr/>
            </p:nvSpPr>
            <p:spPr bwMode="auto">
              <a:xfrm flipH="1">
                <a:off x="552" y="554"/>
                <a:ext cx="5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Line 2877"/>
              <p:cNvSpPr>
                <a:spLocks noChangeShapeType="1"/>
              </p:cNvSpPr>
              <p:nvPr/>
            </p:nvSpPr>
            <p:spPr bwMode="auto">
              <a:xfrm flipH="1">
                <a:off x="544" y="569"/>
                <a:ext cx="8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Line 2878"/>
              <p:cNvSpPr>
                <a:spLocks noChangeShapeType="1"/>
              </p:cNvSpPr>
              <p:nvPr/>
            </p:nvSpPr>
            <p:spPr bwMode="auto">
              <a:xfrm flipH="1">
                <a:off x="536" y="577"/>
                <a:ext cx="8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Line 2879"/>
              <p:cNvSpPr>
                <a:spLocks noChangeShapeType="1"/>
              </p:cNvSpPr>
              <p:nvPr/>
            </p:nvSpPr>
            <p:spPr bwMode="auto">
              <a:xfrm flipH="1">
                <a:off x="526" y="58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Line 2880"/>
              <p:cNvSpPr>
                <a:spLocks noChangeShapeType="1"/>
              </p:cNvSpPr>
              <p:nvPr/>
            </p:nvSpPr>
            <p:spPr bwMode="auto">
              <a:xfrm flipH="1">
                <a:off x="516" y="58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Line 2881"/>
              <p:cNvSpPr>
                <a:spLocks noChangeShapeType="1"/>
              </p:cNvSpPr>
              <p:nvPr/>
            </p:nvSpPr>
            <p:spPr bwMode="auto">
              <a:xfrm flipH="1">
                <a:off x="513" y="594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Line 2882"/>
              <p:cNvSpPr>
                <a:spLocks noChangeShapeType="1"/>
              </p:cNvSpPr>
              <p:nvPr/>
            </p:nvSpPr>
            <p:spPr bwMode="auto">
              <a:xfrm flipH="1">
                <a:off x="512" y="59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Line 2883"/>
              <p:cNvSpPr>
                <a:spLocks noChangeShapeType="1"/>
              </p:cNvSpPr>
              <p:nvPr/>
            </p:nvSpPr>
            <p:spPr bwMode="auto">
              <a:xfrm flipH="1">
                <a:off x="511" y="59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Line 2884"/>
              <p:cNvSpPr>
                <a:spLocks noChangeShapeType="1"/>
              </p:cNvSpPr>
              <p:nvPr/>
            </p:nvSpPr>
            <p:spPr bwMode="auto">
              <a:xfrm>
                <a:off x="511" y="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Line 2885"/>
              <p:cNvSpPr>
                <a:spLocks noChangeShapeType="1"/>
              </p:cNvSpPr>
              <p:nvPr/>
            </p:nvSpPr>
            <p:spPr bwMode="auto">
              <a:xfrm>
                <a:off x="512" y="605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Line 2886"/>
              <p:cNvSpPr>
                <a:spLocks noChangeShapeType="1"/>
              </p:cNvSpPr>
              <p:nvPr/>
            </p:nvSpPr>
            <p:spPr bwMode="auto">
              <a:xfrm>
                <a:off x="516" y="612"/>
                <a:ext cx="3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Line 2887"/>
              <p:cNvSpPr>
                <a:spLocks noChangeShapeType="1"/>
              </p:cNvSpPr>
              <p:nvPr/>
            </p:nvSpPr>
            <p:spPr bwMode="auto">
              <a:xfrm>
                <a:off x="519" y="6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Line 2888"/>
              <p:cNvSpPr>
                <a:spLocks noChangeShapeType="1"/>
              </p:cNvSpPr>
              <p:nvPr/>
            </p:nvSpPr>
            <p:spPr bwMode="auto">
              <a:xfrm flipH="1">
                <a:off x="518" y="62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Line 2889"/>
              <p:cNvSpPr>
                <a:spLocks noChangeShapeType="1"/>
              </p:cNvSpPr>
              <p:nvPr/>
            </p:nvSpPr>
            <p:spPr bwMode="auto">
              <a:xfrm flipH="1">
                <a:off x="517" y="628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Line 2890"/>
              <p:cNvSpPr>
                <a:spLocks noChangeShapeType="1"/>
              </p:cNvSpPr>
              <p:nvPr/>
            </p:nvSpPr>
            <p:spPr bwMode="auto">
              <a:xfrm flipH="1">
                <a:off x="516" y="6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Line 2891"/>
              <p:cNvSpPr>
                <a:spLocks noChangeShapeType="1"/>
              </p:cNvSpPr>
              <p:nvPr/>
            </p:nvSpPr>
            <p:spPr bwMode="auto">
              <a:xfrm flipH="1">
                <a:off x="515" y="6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Line 2892"/>
              <p:cNvSpPr>
                <a:spLocks noChangeShapeType="1"/>
              </p:cNvSpPr>
              <p:nvPr/>
            </p:nvSpPr>
            <p:spPr bwMode="auto">
              <a:xfrm flipH="1">
                <a:off x="511" y="6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Line 2893"/>
              <p:cNvSpPr>
                <a:spLocks noChangeShapeType="1"/>
              </p:cNvSpPr>
              <p:nvPr/>
            </p:nvSpPr>
            <p:spPr bwMode="auto">
              <a:xfrm flipH="1" flipV="1">
                <a:off x="508" y="629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Line 2894"/>
              <p:cNvSpPr>
                <a:spLocks noChangeShapeType="1"/>
              </p:cNvSpPr>
              <p:nvPr/>
            </p:nvSpPr>
            <p:spPr bwMode="auto">
              <a:xfrm flipH="1" flipV="1">
                <a:off x="505" y="627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Line 2895"/>
              <p:cNvSpPr>
                <a:spLocks noChangeShapeType="1"/>
              </p:cNvSpPr>
              <p:nvPr/>
            </p:nvSpPr>
            <p:spPr bwMode="auto">
              <a:xfrm flipH="1" flipV="1">
                <a:off x="502" y="624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Line 2896"/>
              <p:cNvSpPr>
                <a:spLocks noChangeShapeType="1"/>
              </p:cNvSpPr>
              <p:nvPr/>
            </p:nvSpPr>
            <p:spPr bwMode="auto">
              <a:xfrm flipH="1" flipV="1">
                <a:off x="500" y="622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Line 2897"/>
              <p:cNvSpPr>
                <a:spLocks noChangeShapeType="1"/>
              </p:cNvSpPr>
              <p:nvPr/>
            </p:nvSpPr>
            <p:spPr bwMode="auto">
              <a:xfrm flipH="1" flipV="1">
                <a:off x="494" y="615"/>
                <a:ext cx="6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Line 2898"/>
              <p:cNvSpPr>
                <a:spLocks noChangeShapeType="1"/>
              </p:cNvSpPr>
              <p:nvPr/>
            </p:nvSpPr>
            <p:spPr bwMode="auto">
              <a:xfrm flipH="1" flipV="1">
                <a:off x="491" y="612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Line 2899"/>
              <p:cNvSpPr>
                <a:spLocks noChangeShapeType="1"/>
              </p:cNvSpPr>
              <p:nvPr/>
            </p:nvSpPr>
            <p:spPr bwMode="auto">
              <a:xfrm flipH="1" flipV="1">
                <a:off x="487" y="609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Line 2900"/>
              <p:cNvSpPr>
                <a:spLocks noChangeShapeType="1"/>
              </p:cNvSpPr>
              <p:nvPr/>
            </p:nvSpPr>
            <p:spPr bwMode="auto">
              <a:xfrm flipH="1">
                <a:off x="480" y="609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Line 2901"/>
              <p:cNvSpPr>
                <a:spLocks noChangeShapeType="1"/>
              </p:cNvSpPr>
              <p:nvPr/>
            </p:nvSpPr>
            <p:spPr bwMode="auto">
              <a:xfrm flipH="1">
                <a:off x="475" y="60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Line 2902"/>
              <p:cNvSpPr>
                <a:spLocks noChangeShapeType="1"/>
              </p:cNvSpPr>
              <p:nvPr/>
            </p:nvSpPr>
            <p:spPr bwMode="auto">
              <a:xfrm flipH="1">
                <a:off x="469" y="609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Line 2903"/>
              <p:cNvSpPr>
                <a:spLocks noChangeShapeType="1"/>
              </p:cNvSpPr>
              <p:nvPr/>
            </p:nvSpPr>
            <p:spPr bwMode="auto">
              <a:xfrm flipH="1">
                <a:off x="463" y="611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Line 2904"/>
              <p:cNvSpPr>
                <a:spLocks noChangeShapeType="1"/>
              </p:cNvSpPr>
              <p:nvPr/>
            </p:nvSpPr>
            <p:spPr bwMode="auto">
              <a:xfrm flipH="1">
                <a:off x="458" y="613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Line 2905"/>
              <p:cNvSpPr>
                <a:spLocks noChangeShapeType="1"/>
              </p:cNvSpPr>
              <p:nvPr/>
            </p:nvSpPr>
            <p:spPr bwMode="auto">
              <a:xfrm flipH="1">
                <a:off x="454" y="616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Line 2906"/>
              <p:cNvSpPr>
                <a:spLocks noChangeShapeType="1"/>
              </p:cNvSpPr>
              <p:nvPr/>
            </p:nvSpPr>
            <p:spPr bwMode="auto">
              <a:xfrm flipH="1">
                <a:off x="450" y="617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Line 2907"/>
              <p:cNvSpPr>
                <a:spLocks noChangeShapeType="1"/>
              </p:cNvSpPr>
              <p:nvPr/>
            </p:nvSpPr>
            <p:spPr bwMode="auto">
              <a:xfrm flipH="1">
                <a:off x="447" y="61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Line 2908"/>
              <p:cNvSpPr>
                <a:spLocks noChangeShapeType="1"/>
              </p:cNvSpPr>
              <p:nvPr/>
            </p:nvSpPr>
            <p:spPr bwMode="auto">
              <a:xfrm flipH="1">
                <a:off x="443" y="618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Line 2909"/>
              <p:cNvSpPr>
                <a:spLocks noChangeShapeType="1"/>
              </p:cNvSpPr>
              <p:nvPr/>
            </p:nvSpPr>
            <p:spPr bwMode="auto">
              <a:xfrm flipH="1">
                <a:off x="442" y="620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Line 2910"/>
              <p:cNvSpPr>
                <a:spLocks noChangeShapeType="1"/>
              </p:cNvSpPr>
              <p:nvPr/>
            </p:nvSpPr>
            <p:spPr bwMode="auto">
              <a:xfrm>
                <a:off x="442" y="6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Line 2911"/>
              <p:cNvSpPr>
                <a:spLocks noChangeShapeType="1"/>
              </p:cNvSpPr>
              <p:nvPr/>
            </p:nvSpPr>
            <p:spPr bwMode="auto">
              <a:xfrm>
                <a:off x="442" y="623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Line 2912"/>
              <p:cNvSpPr>
                <a:spLocks noChangeShapeType="1"/>
              </p:cNvSpPr>
              <p:nvPr/>
            </p:nvSpPr>
            <p:spPr bwMode="auto">
              <a:xfrm flipH="1">
                <a:off x="440" y="626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Line 2913"/>
              <p:cNvSpPr>
                <a:spLocks noChangeShapeType="1"/>
              </p:cNvSpPr>
              <p:nvPr/>
            </p:nvSpPr>
            <p:spPr bwMode="auto">
              <a:xfrm flipH="1">
                <a:off x="439" y="6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Line 2914"/>
              <p:cNvSpPr>
                <a:spLocks noChangeShapeType="1"/>
              </p:cNvSpPr>
              <p:nvPr/>
            </p:nvSpPr>
            <p:spPr bwMode="auto">
              <a:xfrm flipH="1">
                <a:off x="435" y="641"/>
                <a:ext cx="4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Line 2915"/>
              <p:cNvSpPr>
                <a:spLocks noChangeShapeType="1"/>
              </p:cNvSpPr>
              <p:nvPr/>
            </p:nvSpPr>
            <p:spPr bwMode="auto">
              <a:xfrm>
                <a:off x="435" y="650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Line 2916"/>
              <p:cNvSpPr>
                <a:spLocks noChangeShapeType="1"/>
              </p:cNvSpPr>
              <p:nvPr/>
            </p:nvSpPr>
            <p:spPr bwMode="auto">
              <a:xfrm flipH="1">
                <a:off x="434" y="653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Line 2917"/>
              <p:cNvSpPr>
                <a:spLocks noChangeShapeType="1"/>
              </p:cNvSpPr>
              <p:nvPr/>
            </p:nvSpPr>
            <p:spPr bwMode="auto">
              <a:xfrm>
                <a:off x="434" y="657"/>
                <a:ext cx="1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Line 2918"/>
              <p:cNvSpPr>
                <a:spLocks noChangeShapeType="1"/>
              </p:cNvSpPr>
              <p:nvPr/>
            </p:nvSpPr>
            <p:spPr bwMode="auto">
              <a:xfrm>
                <a:off x="435" y="667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Line 2919"/>
              <p:cNvSpPr>
                <a:spLocks noChangeShapeType="1"/>
              </p:cNvSpPr>
              <p:nvPr/>
            </p:nvSpPr>
            <p:spPr bwMode="auto">
              <a:xfrm>
                <a:off x="437" y="672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Line 2920"/>
              <p:cNvSpPr>
                <a:spLocks noChangeShapeType="1"/>
              </p:cNvSpPr>
              <p:nvPr/>
            </p:nvSpPr>
            <p:spPr bwMode="auto">
              <a:xfrm>
                <a:off x="438" y="674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Line 2921"/>
              <p:cNvSpPr>
                <a:spLocks noChangeShapeType="1"/>
              </p:cNvSpPr>
              <p:nvPr/>
            </p:nvSpPr>
            <p:spPr bwMode="auto">
              <a:xfrm>
                <a:off x="440" y="675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Line 2922"/>
              <p:cNvSpPr>
                <a:spLocks noChangeShapeType="1"/>
              </p:cNvSpPr>
              <p:nvPr/>
            </p:nvSpPr>
            <p:spPr bwMode="auto">
              <a:xfrm flipV="1">
                <a:off x="442" y="674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Line 2923"/>
              <p:cNvSpPr>
                <a:spLocks noChangeShapeType="1"/>
              </p:cNvSpPr>
              <p:nvPr/>
            </p:nvSpPr>
            <p:spPr bwMode="auto">
              <a:xfrm flipV="1">
                <a:off x="445" y="671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Line 2924"/>
              <p:cNvSpPr>
                <a:spLocks noChangeShapeType="1"/>
              </p:cNvSpPr>
              <p:nvPr/>
            </p:nvSpPr>
            <p:spPr bwMode="auto">
              <a:xfrm flipV="1">
                <a:off x="448" y="668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Line 2925"/>
              <p:cNvSpPr>
                <a:spLocks noChangeShapeType="1"/>
              </p:cNvSpPr>
              <p:nvPr/>
            </p:nvSpPr>
            <p:spPr bwMode="auto">
              <a:xfrm flipV="1">
                <a:off x="452" y="665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Line 2926"/>
              <p:cNvSpPr>
                <a:spLocks noChangeShapeType="1"/>
              </p:cNvSpPr>
              <p:nvPr/>
            </p:nvSpPr>
            <p:spPr bwMode="auto">
              <a:xfrm flipV="1">
                <a:off x="456" y="663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Line 2927"/>
              <p:cNvSpPr>
                <a:spLocks noChangeShapeType="1"/>
              </p:cNvSpPr>
              <p:nvPr/>
            </p:nvSpPr>
            <p:spPr bwMode="auto">
              <a:xfrm>
                <a:off x="461" y="663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Line 2928"/>
              <p:cNvSpPr>
                <a:spLocks noChangeShapeType="1"/>
              </p:cNvSpPr>
              <p:nvPr/>
            </p:nvSpPr>
            <p:spPr bwMode="auto">
              <a:xfrm>
                <a:off x="464" y="663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Line 2929"/>
              <p:cNvSpPr>
                <a:spLocks noChangeShapeType="1"/>
              </p:cNvSpPr>
              <p:nvPr/>
            </p:nvSpPr>
            <p:spPr bwMode="auto">
              <a:xfrm>
                <a:off x="468" y="663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Line 2930"/>
              <p:cNvSpPr>
                <a:spLocks noChangeShapeType="1"/>
              </p:cNvSpPr>
              <p:nvPr/>
            </p:nvSpPr>
            <p:spPr bwMode="auto">
              <a:xfrm>
                <a:off x="471" y="66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Line 2931"/>
              <p:cNvSpPr>
                <a:spLocks noChangeShapeType="1"/>
              </p:cNvSpPr>
              <p:nvPr/>
            </p:nvSpPr>
            <p:spPr bwMode="auto">
              <a:xfrm>
                <a:off x="473" y="666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Line 2932"/>
              <p:cNvSpPr>
                <a:spLocks noChangeShapeType="1"/>
              </p:cNvSpPr>
              <p:nvPr/>
            </p:nvSpPr>
            <p:spPr bwMode="auto">
              <a:xfrm>
                <a:off x="475" y="670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Line 2933"/>
              <p:cNvSpPr>
                <a:spLocks noChangeShapeType="1"/>
              </p:cNvSpPr>
              <p:nvPr/>
            </p:nvSpPr>
            <p:spPr bwMode="auto">
              <a:xfrm flipH="1">
                <a:off x="476" y="674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Line 2934"/>
              <p:cNvSpPr>
                <a:spLocks noChangeShapeType="1"/>
              </p:cNvSpPr>
              <p:nvPr/>
            </p:nvSpPr>
            <p:spPr bwMode="auto">
              <a:xfrm flipH="1">
                <a:off x="475" y="67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Line 2935"/>
              <p:cNvSpPr>
                <a:spLocks noChangeShapeType="1"/>
              </p:cNvSpPr>
              <p:nvPr/>
            </p:nvSpPr>
            <p:spPr bwMode="auto">
              <a:xfrm flipH="1">
                <a:off x="474" y="682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Line 2936"/>
              <p:cNvSpPr>
                <a:spLocks noChangeShapeType="1"/>
              </p:cNvSpPr>
              <p:nvPr/>
            </p:nvSpPr>
            <p:spPr bwMode="auto">
              <a:xfrm>
                <a:off x="474" y="685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Line 2937"/>
              <p:cNvSpPr>
                <a:spLocks noChangeShapeType="1"/>
              </p:cNvSpPr>
              <p:nvPr/>
            </p:nvSpPr>
            <p:spPr bwMode="auto">
              <a:xfrm>
                <a:off x="474" y="6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Line 2938"/>
              <p:cNvSpPr>
                <a:spLocks noChangeShapeType="1"/>
              </p:cNvSpPr>
              <p:nvPr/>
            </p:nvSpPr>
            <p:spPr bwMode="auto">
              <a:xfrm>
                <a:off x="474" y="687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Line 2939"/>
              <p:cNvSpPr>
                <a:spLocks noChangeShapeType="1"/>
              </p:cNvSpPr>
              <p:nvPr/>
            </p:nvSpPr>
            <p:spPr bwMode="auto">
              <a:xfrm>
                <a:off x="474" y="6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Line 2940"/>
              <p:cNvSpPr>
                <a:spLocks noChangeShapeType="1"/>
              </p:cNvSpPr>
              <p:nvPr/>
            </p:nvSpPr>
            <p:spPr bwMode="auto">
              <a:xfrm>
                <a:off x="475" y="69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Line 2941"/>
              <p:cNvSpPr>
                <a:spLocks noChangeShapeType="1"/>
              </p:cNvSpPr>
              <p:nvPr/>
            </p:nvSpPr>
            <p:spPr bwMode="auto">
              <a:xfrm flipV="1">
                <a:off x="477" y="68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Line 2942"/>
              <p:cNvSpPr>
                <a:spLocks noChangeShapeType="1"/>
              </p:cNvSpPr>
              <p:nvPr/>
            </p:nvSpPr>
            <p:spPr bwMode="auto">
              <a:xfrm>
                <a:off x="482" y="689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Line 2943"/>
              <p:cNvSpPr>
                <a:spLocks noChangeShapeType="1"/>
              </p:cNvSpPr>
              <p:nvPr/>
            </p:nvSpPr>
            <p:spPr bwMode="auto">
              <a:xfrm>
                <a:off x="486" y="69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Line 2944"/>
              <p:cNvSpPr>
                <a:spLocks noChangeShapeType="1"/>
              </p:cNvSpPr>
              <p:nvPr/>
            </p:nvSpPr>
            <p:spPr bwMode="auto">
              <a:xfrm>
                <a:off x="488" y="691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Line 2945"/>
              <p:cNvSpPr>
                <a:spLocks noChangeShapeType="1"/>
              </p:cNvSpPr>
              <p:nvPr/>
            </p:nvSpPr>
            <p:spPr bwMode="auto">
              <a:xfrm>
                <a:off x="489" y="693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2946"/>
              <p:cNvSpPr>
                <a:spLocks/>
              </p:cNvSpPr>
              <p:nvPr/>
            </p:nvSpPr>
            <p:spPr bwMode="auto">
              <a:xfrm>
                <a:off x="556" y="1125"/>
                <a:ext cx="365" cy="9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53" y="3"/>
                  </a:cxn>
                  <a:cxn ang="0">
                    <a:pos x="148" y="16"/>
                  </a:cxn>
                  <a:cxn ang="0">
                    <a:pos x="149" y="23"/>
                  </a:cxn>
                  <a:cxn ang="0">
                    <a:pos x="154" y="36"/>
                  </a:cxn>
                  <a:cxn ang="0">
                    <a:pos x="160" y="45"/>
                  </a:cxn>
                  <a:cxn ang="0">
                    <a:pos x="173" y="51"/>
                  </a:cxn>
                  <a:cxn ang="0">
                    <a:pos x="187" y="53"/>
                  </a:cxn>
                  <a:cxn ang="0">
                    <a:pos x="200" y="56"/>
                  </a:cxn>
                  <a:cxn ang="0">
                    <a:pos x="204" y="56"/>
                  </a:cxn>
                  <a:cxn ang="0">
                    <a:pos x="255" y="40"/>
                  </a:cxn>
                  <a:cxn ang="0">
                    <a:pos x="269" y="43"/>
                  </a:cxn>
                  <a:cxn ang="0">
                    <a:pos x="282" y="42"/>
                  </a:cxn>
                  <a:cxn ang="0">
                    <a:pos x="293" y="38"/>
                  </a:cxn>
                  <a:cxn ang="0">
                    <a:pos x="315" y="40"/>
                  </a:cxn>
                  <a:cxn ang="0">
                    <a:pos x="334" y="46"/>
                  </a:cxn>
                  <a:cxn ang="0">
                    <a:pos x="350" y="53"/>
                  </a:cxn>
                  <a:cxn ang="0">
                    <a:pos x="365" y="61"/>
                  </a:cxn>
                  <a:cxn ang="0">
                    <a:pos x="343" y="71"/>
                  </a:cxn>
                  <a:cxn ang="0">
                    <a:pos x="298" y="85"/>
                  </a:cxn>
                  <a:cxn ang="0">
                    <a:pos x="248" y="94"/>
                  </a:cxn>
                  <a:cxn ang="0">
                    <a:pos x="187" y="98"/>
                  </a:cxn>
                  <a:cxn ang="0">
                    <a:pos x="124" y="94"/>
                  </a:cxn>
                  <a:cxn ang="0">
                    <a:pos x="66" y="83"/>
                  </a:cxn>
                  <a:cxn ang="0">
                    <a:pos x="14" y="67"/>
                  </a:cxn>
                  <a:cxn ang="0">
                    <a:pos x="4" y="63"/>
                  </a:cxn>
                  <a:cxn ang="0">
                    <a:pos x="5" y="55"/>
                  </a:cxn>
                  <a:cxn ang="0">
                    <a:pos x="19" y="46"/>
                  </a:cxn>
                  <a:cxn ang="0">
                    <a:pos x="49" y="41"/>
                  </a:cxn>
                  <a:cxn ang="0">
                    <a:pos x="67" y="43"/>
                  </a:cxn>
                  <a:cxn ang="0">
                    <a:pos x="84" y="47"/>
                  </a:cxn>
                  <a:cxn ang="0">
                    <a:pos x="101" y="49"/>
                  </a:cxn>
                  <a:cxn ang="0">
                    <a:pos x="115" y="44"/>
                  </a:cxn>
                  <a:cxn ang="0">
                    <a:pos x="124" y="36"/>
                  </a:cxn>
                  <a:cxn ang="0">
                    <a:pos x="131" y="28"/>
                  </a:cxn>
                  <a:cxn ang="0">
                    <a:pos x="135" y="20"/>
                  </a:cxn>
                  <a:cxn ang="0">
                    <a:pos x="139" y="10"/>
                  </a:cxn>
                  <a:cxn ang="0">
                    <a:pos x="146" y="3"/>
                  </a:cxn>
                </a:cxnLst>
                <a:rect l="0" t="0" r="r" b="b"/>
                <a:pathLst>
                  <a:path w="365" h="98">
                    <a:moveTo>
                      <a:pt x="151" y="0"/>
                    </a:moveTo>
                    <a:lnTo>
                      <a:pt x="152" y="0"/>
                    </a:lnTo>
                    <a:lnTo>
                      <a:pt x="153" y="1"/>
                    </a:lnTo>
                    <a:lnTo>
                      <a:pt x="153" y="3"/>
                    </a:lnTo>
                    <a:lnTo>
                      <a:pt x="149" y="10"/>
                    </a:lnTo>
                    <a:lnTo>
                      <a:pt x="148" y="16"/>
                    </a:lnTo>
                    <a:lnTo>
                      <a:pt x="148" y="20"/>
                    </a:lnTo>
                    <a:lnTo>
                      <a:pt x="149" y="23"/>
                    </a:lnTo>
                    <a:lnTo>
                      <a:pt x="152" y="27"/>
                    </a:lnTo>
                    <a:lnTo>
                      <a:pt x="154" y="36"/>
                    </a:lnTo>
                    <a:lnTo>
                      <a:pt x="155" y="40"/>
                    </a:lnTo>
                    <a:lnTo>
                      <a:pt x="160" y="45"/>
                    </a:lnTo>
                    <a:lnTo>
                      <a:pt x="166" y="49"/>
                    </a:lnTo>
                    <a:lnTo>
                      <a:pt x="173" y="51"/>
                    </a:lnTo>
                    <a:lnTo>
                      <a:pt x="180" y="53"/>
                    </a:lnTo>
                    <a:lnTo>
                      <a:pt x="187" y="53"/>
                    </a:lnTo>
                    <a:lnTo>
                      <a:pt x="199" y="56"/>
                    </a:lnTo>
                    <a:lnTo>
                      <a:pt x="200" y="56"/>
                    </a:lnTo>
                    <a:lnTo>
                      <a:pt x="203" y="56"/>
                    </a:lnTo>
                    <a:lnTo>
                      <a:pt x="204" y="56"/>
                    </a:lnTo>
                    <a:lnTo>
                      <a:pt x="246" y="40"/>
                    </a:lnTo>
                    <a:lnTo>
                      <a:pt x="255" y="40"/>
                    </a:lnTo>
                    <a:lnTo>
                      <a:pt x="262" y="41"/>
                    </a:lnTo>
                    <a:lnTo>
                      <a:pt x="269" y="43"/>
                    </a:lnTo>
                    <a:lnTo>
                      <a:pt x="276" y="44"/>
                    </a:lnTo>
                    <a:lnTo>
                      <a:pt x="282" y="42"/>
                    </a:lnTo>
                    <a:lnTo>
                      <a:pt x="288" y="40"/>
                    </a:lnTo>
                    <a:lnTo>
                      <a:pt x="293" y="38"/>
                    </a:lnTo>
                    <a:lnTo>
                      <a:pt x="305" y="39"/>
                    </a:lnTo>
                    <a:lnTo>
                      <a:pt x="315" y="40"/>
                    </a:lnTo>
                    <a:lnTo>
                      <a:pt x="325" y="43"/>
                    </a:lnTo>
                    <a:lnTo>
                      <a:pt x="334" y="46"/>
                    </a:lnTo>
                    <a:lnTo>
                      <a:pt x="343" y="50"/>
                    </a:lnTo>
                    <a:lnTo>
                      <a:pt x="350" y="53"/>
                    </a:lnTo>
                    <a:lnTo>
                      <a:pt x="357" y="57"/>
                    </a:lnTo>
                    <a:lnTo>
                      <a:pt x="365" y="61"/>
                    </a:lnTo>
                    <a:lnTo>
                      <a:pt x="354" y="66"/>
                    </a:lnTo>
                    <a:lnTo>
                      <a:pt x="343" y="71"/>
                    </a:lnTo>
                    <a:lnTo>
                      <a:pt x="321" y="79"/>
                    </a:lnTo>
                    <a:lnTo>
                      <a:pt x="298" y="85"/>
                    </a:lnTo>
                    <a:lnTo>
                      <a:pt x="274" y="91"/>
                    </a:lnTo>
                    <a:lnTo>
                      <a:pt x="248" y="94"/>
                    </a:lnTo>
                    <a:lnTo>
                      <a:pt x="221" y="97"/>
                    </a:lnTo>
                    <a:lnTo>
                      <a:pt x="187" y="98"/>
                    </a:lnTo>
                    <a:lnTo>
                      <a:pt x="155" y="97"/>
                    </a:lnTo>
                    <a:lnTo>
                      <a:pt x="124" y="94"/>
                    </a:lnTo>
                    <a:lnTo>
                      <a:pt x="94" y="90"/>
                    </a:lnTo>
                    <a:lnTo>
                      <a:pt x="66" y="83"/>
                    </a:lnTo>
                    <a:lnTo>
                      <a:pt x="39" y="75"/>
                    </a:lnTo>
                    <a:lnTo>
                      <a:pt x="14" y="67"/>
                    </a:lnTo>
                    <a:lnTo>
                      <a:pt x="9" y="65"/>
                    </a:lnTo>
                    <a:lnTo>
                      <a:pt x="4" y="63"/>
                    </a:lnTo>
                    <a:lnTo>
                      <a:pt x="0" y="61"/>
                    </a:lnTo>
                    <a:lnTo>
                      <a:pt x="5" y="55"/>
                    </a:lnTo>
                    <a:lnTo>
                      <a:pt x="11" y="50"/>
                    </a:lnTo>
                    <a:lnTo>
                      <a:pt x="19" y="46"/>
                    </a:lnTo>
                    <a:lnTo>
                      <a:pt x="28" y="45"/>
                    </a:lnTo>
                    <a:lnTo>
                      <a:pt x="49" y="41"/>
                    </a:lnTo>
                    <a:lnTo>
                      <a:pt x="59" y="42"/>
                    </a:lnTo>
                    <a:lnTo>
                      <a:pt x="67" y="43"/>
                    </a:lnTo>
                    <a:lnTo>
                      <a:pt x="76" y="45"/>
                    </a:lnTo>
                    <a:lnTo>
                      <a:pt x="84" y="47"/>
                    </a:lnTo>
                    <a:lnTo>
                      <a:pt x="93" y="48"/>
                    </a:lnTo>
                    <a:lnTo>
                      <a:pt x="101" y="49"/>
                    </a:lnTo>
                    <a:lnTo>
                      <a:pt x="108" y="47"/>
                    </a:lnTo>
                    <a:lnTo>
                      <a:pt x="115" y="44"/>
                    </a:lnTo>
                    <a:lnTo>
                      <a:pt x="120" y="40"/>
                    </a:lnTo>
                    <a:lnTo>
                      <a:pt x="124" y="36"/>
                    </a:lnTo>
                    <a:lnTo>
                      <a:pt x="129" y="31"/>
                    </a:lnTo>
                    <a:lnTo>
                      <a:pt x="131" y="28"/>
                    </a:lnTo>
                    <a:lnTo>
                      <a:pt x="133" y="25"/>
                    </a:lnTo>
                    <a:lnTo>
                      <a:pt x="135" y="20"/>
                    </a:lnTo>
                    <a:lnTo>
                      <a:pt x="136" y="15"/>
                    </a:lnTo>
                    <a:lnTo>
                      <a:pt x="139" y="10"/>
                    </a:lnTo>
                    <a:lnTo>
                      <a:pt x="142" y="6"/>
                    </a:lnTo>
                    <a:lnTo>
                      <a:pt x="146" y="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Line 2947"/>
              <p:cNvSpPr>
                <a:spLocks noChangeShapeType="1"/>
              </p:cNvSpPr>
              <p:nvPr/>
            </p:nvSpPr>
            <p:spPr bwMode="auto">
              <a:xfrm>
                <a:off x="802" y="1165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Line 2948"/>
              <p:cNvSpPr>
                <a:spLocks noChangeShapeType="1"/>
              </p:cNvSpPr>
              <p:nvPr/>
            </p:nvSpPr>
            <p:spPr bwMode="auto">
              <a:xfrm>
                <a:off x="811" y="1165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Line 2949"/>
              <p:cNvSpPr>
                <a:spLocks noChangeShapeType="1"/>
              </p:cNvSpPr>
              <p:nvPr/>
            </p:nvSpPr>
            <p:spPr bwMode="auto">
              <a:xfrm>
                <a:off x="818" y="1166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Line 2950"/>
              <p:cNvSpPr>
                <a:spLocks noChangeShapeType="1"/>
              </p:cNvSpPr>
              <p:nvPr/>
            </p:nvSpPr>
            <p:spPr bwMode="auto">
              <a:xfrm>
                <a:off x="825" y="11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Line 2951"/>
              <p:cNvSpPr>
                <a:spLocks noChangeShapeType="1"/>
              </p:cNvSpPr>
              <p:nvPr/>
            </p:nvSpPr>
            <p:spPr bwMode="auto">
              <a:xfrm flipV="1">
                <a:off x="832" y="1167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Line 2952"/>
              <p:cNvSpPr>
                <a:spLocks noChangeShapeType="1"/>
              </p:cNvSpPr>
              <p:nvPr/>
            </p:nvSpPr>
            <p:spPr bwMode="auto">
              <a:xfrm flipV="1">
                <a:off x="838" y="1165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Line 2953"/>
              <p:cNvSpPr>
                <a:spLocks noChangeShapeType="1"/>
              </p:cNvSpPr>
              <p:nvPr/>
            </p:nvSpPr>
            <p:spPr bwMode="auto">
              <a:xfrm flipV="1">
                <a:off x="844" y="1163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Line 2954"/>
              <p:cNvSpPr>
                <a:spLocks noChangeShapeType="1"/>
              </p:cNvSpPr>
              <p:nvPr/>
            </p:nvSpPr>
            <p:spPr bwMode="auto">
              <a:xfrm>
                <a:off x="849" y="116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Line 2955"/>
              <p:cNvSpPr>
                <a:spLocks noChangeShapeType="1"/>
              </p:cNvSpPr>
              <p:nvPr/>
            </p:nvSpPr>
            <p:spPr bwMode="auto">
              <a:xfrm>
                <a:off x="861" y="116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Line 2956"/>
              <p:cNvSpPr>
                <a:spLocks noChangeShapeType="1"/>
              </p:cNvSpPr>
              <p:nvPr/>
            </p:nvSpPr>
            <p:spPr bwMode="auto">
              <a:xfrm>
                <a:off x="871" y="1165"/>
                <a:ext cx="10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2957"/>
              <p:cNvSpPr>
                <a:spLocks noChangeShapeType="1"/>
              </p:cNvSpPr>
              <p:nvPr/>
            </p:nvSpPr>
            <p:spPr bwMode="auto">
              <a:xfrm>
                <a:off x="881" y="1168"/>
                <a:ext cx="9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Line 2958"/>
              <p:cNvSpPr>
                <a:spLocks noChangeShapeType="1"/>
              </p:cNvSpPr>
              <p:nvPr/>
            </p:nvSpPr>
            <p:spPr bwMode="auto">
              <a:xfrm>
                <a:off x="890" y="1171"/>
                <a:ext cx="9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Line 2959"/>
              <p:cNvSpPr>
                <a:spLocks noChangeShapeType="1"/>
              </p:cNvSpPr>
              <p:nvPr/>
            </p:nvSpPr>
            <p:spPr bwMode="auto">
              <a:xfrm>
                <a:off x="899" y="1175"/>
                <a:ext cx="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Line 2960"/>
              <p:cNvSpPr>
                <a:spLocks noChangeShapeType="1"/>
              </p:cNvSpPr>
              <p:nvPr/>
            </p:nvSpPr>
            <p:spPr bwMode="auto">
              <a:xfrm>
                <a:off x="906" y="1178"/>
                <a:ext cx="7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Line 2961"/>
              <p:cNvSpPr>
                <a:spLocks noChangeShapeType="1"/>
              </p:cNvSpPr>
              <p:nvPr/>
            </p:nvSpPr>
            <p:spPr bwMode="auto">
              <a:xfrm>
                <a:off x="913" y="1182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Line 2962"/>
              <p:cNvSpPr>
                <a:spLocks noChangeShapeType="1"/>
              </p:cNvSpPr>
              <p:nvPr/>
            </p:nvSpPr>
            <p:spPr bwMode="auto">
              <a:xfrm flipH="1">
                <a:off x="910" y="1186"/>
                <a:ext cx="1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Line 2963"/>
              <p:cNvSpPr>
                <a:spLocks noChangeShapeType="1"/>
              </p:cNvSpPr>
              <p:nvPr/>
            </p:nvSpPr>
            <p:spPr bwMode="auto">
              <a:xfrm flipH="1">
                <a:off x="899" y="1191"/>
                <a:ext cx="1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Line 2964"/>
              <p:cNvSpPr>
                <a:spLocks noChangeShapeType="1"/>
              </p:cNvSpPr>
              <p:nvPr/>
            </p:nvSpPr>
            <p:spPr bwMode="auto">
              <a:xfrm flipH="1">
                <a:off x="877" y="1196"/>
                <a:ext cx="2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Line 2965"/>
              <p:cNvSpPr>
                <a:spLocks noChangeShapeType="1"/>
              </p:cNvSpPr>
              <p:nvPr/>
            </p:nvSpPr>
            <p:spPr bwMode="auto">
              <a:xfrm flipH="1">
                <a:off x="854" y="1204"/>
                <a:ext cx="2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Line 2966"/>
              <p:cNvSpPr>
                <a:spLocks noChangeShapeType="1"/>
              </p:cNvSpPr>
              <p:nvPr/>
            </p:nvSpPr>
            <p:spPr bwMode="auto">
              <a:xfrm flipH="1">
                <a:off x="830" y="1210"/>
                <a:ext cx="2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Line 2967"/>
              <p:cNvSpPr>
                <a:spLocks noChangeShapeType="1"/>
              </p:cNvSpPr>
              <p:nvPr/>
            </p:nvSpPr>
            <p:spPr bwMode="auto">
              <a:xfrm flipH="1">
                <a:off x="804" y="1216"/>
                <a:ext cx="2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Line 2968"/>
              <p:cNvSpPr>
                <a:spLocks noChangeShapeType="1"/>
              </p:cNvSpPr>
              <p:nvPr/>
            </p:nvSpPr>
            <p:spPr bwMode="auto">
              <a:xfrm flipH="1">
                <a:off x="777" y="1219"/>
                <a:ext cx="2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Line 2969"/>
              <p:cNvSpPr>
                <a:spLocks noChangeShapeType="1"/>
              </p:cNvSpPr>
              <p:nvPr/>
            </p:nvSpPr>
            <p:spPr bwMode="auto">
              <a:xfrm flipH="1">
                <a:off x="743" y="1222"/>
                <a:ext cx="3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Line 2970"/>
              <p:cNvSpPr>
                <a:spLocks noChangeShapeType="1"/>
              </p:cNvSpPr>
              <p:nvPr/>
            </p:nvSpPr>
            <p:spPr bwMode="auto">
              <a:xfrm flipH="1" flipV="1">
                <a:off x="711" y="1222"/>
                <a:ext cx="3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Line 2971"/>
              <p:cNvSpPr>
                <a:spLocks noChangeShapeType="1"/>
              </p:cNvSpPr>
              <p:nvPr/>
            </p:nvSpPr>
            <p:spPr bwMode="auto">
              <a:xfrm flipH="1" flipV="1">
                <a:off x="680" y="1219"/>
                <a:ext cx="3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Line 2972"/>
              <p:cNvSpPr>
                <a:spLocks noChangeShapeType="1"/>
              </p:cNvSpPr>
              <p:nvPr/>
            </p:nvSpPr>
            <p:spPr bwMode="auto">
              <a:xfrm flipH="1" flipV="1">
                <a:off x="650" y="1215"/>
                <a:ext cx="30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Line 2973"/>
              <p:cNvSpPr>
                <a:spLocks noChangeShapeType="1"/>
              </p:cNvSpPr>
              <p:nvPr/>
            </p:nvSpPr>
            <p:spPr bwMode="auto">
              <a:xfrm flipH="1" flipV="1">
                <a:off x="622" y="1208"/>
                <a:ext cx="28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Line 2974"/>
              <p:cNvSpPr>
                <a:spLocks noChangeShapeType="1"/>
              </p:cNvSpPr>
              <p:nvPr/>
            </p:nvSpPr>
            <p:spPr bwMode="auto">
              <a:xfrm flipH="1" flipV="1">
                <a:off x="595" y="1200"/>
                <a:ext cx="27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Line 2975"/>
              <p:cNvSpPr>
                <a:spLocks noChangeShapeType="1"/>
              </p:cNvSpPr>
              <p:nvPr/>
            </p:nvSpPr>
            <p:spPr bwMode="auto">
              <a:xfrm flipH="1" flipV="1">
                <a:off x="570" y="1192"/>
                <a:ext cx="25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Line 2976"/>
              <p:cNvSpPr>
                <a:spLocks noChangeShapeType="1"/>
              </p:cNvSpPr>
              <p:nvPr/>
            </p:nvSpPr>
            <p:spPr bwMode="auto">
              <a:xfrm flipH="1" flipV="1">
                <a:off x="565" y="1190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Line 2977"/>
              <p:cNvSpPr>
                <a:spLocks noChangeShapeType="1"/>
              </p:cNvSpPr>
              <p:nvPr/>
            </p:nvSpPr>
            <p:spPr bwMode="auto">
              <a:xfrm flipH="1" flipV="1">
                <a:off x="560" y="1188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Line 2978"/>
              <p:cNvSpPr>
                <a:spLocks noChangeShapeType="1"/>
              </p:cNvSpPr>
              <p:nvPr/>
            </p:nvSpPr>
            <p:spPr bwMode="auto">
              <a:xfrm flipH="1" flipV="1">
                <a:off x="556" y="1186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Line 2979"/>
              <p:cNvSpPr>
                <a:spLocks noChangeShapeType="1"/>
              </p:cNvSpPr>
              <p:nvPr/>
            </p:nvSpPr>
            <p:spPr bwMode="auto">
              <a:xfrm flipV="1">
                <a:off x="556" y="1180"/>
                <a:ext cx="5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Line 2980"/>
              <p:cNvSpPr>
                <a:spLocks noChangeShapeType="1"/>
              </p:cNvSpPr>
              <p:nvPr/>
            </p:nvSpPr>
            <p:spPr bwMode="auto">
              <a:xfrm flipV="1">
                <a:off x="561" y="1175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Line 2981"/>
              <p:cNvSpPr>
                <a:spLocks noChangeShapeType="1"/>
              </p:cNvSpPr>
              <p:nvPr/>
            </p:nvSpPr>
            <p:spPr bwMode="auto">
              <a:xfrm flipV="1">
                <a:off x="567" y="1171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Line 2982"/>
              <p:cNvSpPr>
                <a:spLocks noChangeShapeType="1"/>
              </p:cNvSpPr>
              <p:nvPr/>
            </p:nvSpPr>
            <p:spPr bwMode="auto">
              <a:xfrm flipV="1">
                <a:off x="575" y="1170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Line 2983"/>
              <p:cNvSpPr>
                <a:spLocks noChangeShapeType="1"/>
              </p:cNvSpPr>
              <p:nvPr/>
            </p:nvSpPr>
            <p:spPr bwMode="auto">
              <a:xfrm flipV="1">
                <a:off x="584" y="1166"/>
                <a:ext cx="2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Line 2984"/>
              <p:cNvSpPr>
                <a:spLocks noChangeShapeType="1"/>
              </p:cNvSpPr>
              <p:nvPr/>
            </p:nvSpPr>
            <p:spPr bwMode="auto">
              <a:xfrm>
                <a:off x="605" y="116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Line 2985"/>
              <p:cNvSpPr>
                <a:spLocks noChangeShapeType="1"/>
              </p:cNvSpPr>
              <p:nvPr/>
            </p:nvSpPr>
            <p:spPr bwMode="auto">
              <a:xfrm>
                <a:off x="615" y="1167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Line 2986"/>
              <p:cNvSpPr>
                <a:spLocks noChangeShapeType="1"/>
              </p:cNvSpPr>
              <p:nvPr/>
            </p:nvSpPr>
            <p:spPr bwMode="auto">
              <a:xfrm>
                <a:off x="623" y="1168"/>
                <a:ext cx="9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Line 2987"/>
              <p:cNvSpPr>
                <a:spLocks noChangeShapeType="1"/>
              </p:cNvSpPr>
              <p:nvPr/>
            </p:nvSpPr>
            <p:spPr bwMode="auto">
              <a:xfrm>
                <a:off x="632" y="1170"/>
                <a:ext cx="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Line 2988"/>
              <p:cNvSpPr>
                <a:spLocks noChangeShapeType="1"/>
              </p:cNvSpPr>
              <p:nvPr/>
            </p:nvSpPr>
            <p:spPr bwMode="auto">
              <a:xfrm>
                <a:off x="640" y="1172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Line 2989"/>
              <p:cNvSpPr>
                <a:spLocks noChangeShapeType="1"/>
              </p:cNvSpPr>
              <p:nvPr/>
            </p:nvSpPr>
            <p:spPr bwMode="auto">
              <a:xfrm>
                <a:off x="649" y="1173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Line 2990"/>
              <p:cNvSpPr>
                <a:spLocks noChangeShapeType="1"/>
              </p:cNvSpPr>
              <p:nvPr/>
            </p:nvSpPr>
            <p:spPr bwMode="auto">
              <a:xfrm flipV="1">
                <a:off x="657" y="1172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Line 2991"/>
              <p:cNvSpPr>
                <a:spLocks noChangeShapeType="1"/>
              </p:cNvSpPr>
              <p:nvPr/>
            </p:nvSpPr>
            <p:spPr bwMode="auto">
              <a:xfrm flipV="1">
                <a:off x="664" y="1169"/>
                <a:ext cx="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Line 2992"/>
              <p:cNvSpPr>
                <a:spLocks noChangeShapeType="1"/>
              </p:cNvSpPr>
              <p:nvPr/>
            </p:nvSpPr>
            <p:spPr bwMode="auto">
              <a:xfrm flipV="1">
                <a:off x="671" y="1165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Line 2993"/>
              <p:cNvSpPr>
                <a:spLocks noChangeShapeType="1"/>
              </p:cNvSpPr>
              <p:nvPr/>
            </p:nvSpPr>
            <p:spPr bwMode="auto">
              <a:xfrm flipV="1">
                <a:off x="676" y="1161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Line 2994"/>
              <p:cNvSpPr>
                <a:spLocks noChangeShapeType="1"/>
              </p:cNvSpPr>
              <p:nvPr/>
            </p:nvSpPr>
            <p:spPr bwMode="auto">
              <a:xfrm flipV="1">
                <a:off x="680" y="1156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Line 2995"/>
              <p:cNvSpPr>
                <a:spLocks noChangeShapeType="1"/>
              </p:cNvSpPr>
              <p:nvPr/>
            </p:nvSpPr>
            <p:spPr bwMode="auto">
              <a:xfrm flipV="1">
                <a:off x="685" y="1153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3197"/>
            <p:cNvGrpSpPr>
              <a:grpSpLocks/>
            </p:cNvGrpSpPr>
            <p:nvPr/>
          </p:nvGrpSpPr>
          <p:grpSpPr bwMode="auto">
            <a:xfrm>
              <a:off x="787400" y="439738"/>
              <a:ext cx="1155700" cy="1436688"/>
              <a:chOff x="496" y="277"/>
              <a:chExt cx="728" cy="905"/>
            </a:xfrm>
          </p:grpSpPr>
          <p:sp>
            <p:nvSpPr>
              <p:cNvPr id="583" name="Line 2997"/>
              <p:cNvSpPr>
                <a:spLocks noChangeShapeType="1"/>
              </p:cNvSpPr>
              <p:nvPr/>
            </p:nvSpPr>
            <p:spPr bwMode="auto">
              <a:xfrm flipV="1">
                <a:off x="687" y="1150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Line 2998"/>
              <p:cNvSpPr>
                <a:spLocks noChangeShapeType="1"/>
              </p:cNvSpPr>
              <p:nvPr/>
            </p:nvSpPr>
            <p:spPr bwMode="auto">
              <a:xfrm flipV="1">
                <a:off x="689" y="1145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Line 2999"/>
              <p:cNvSpPr>
                <a:spLocks noChangeShapeType="1"/>
              </p:cNvSpPr>
              <p:nvPr/>
            </p:nvSpPr>
            <p:spPr bwMode="auto">
              <a:xfrm flipV="1">
                <a:off x="691" y="11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Line 3000"/>
              <p:cNvSpPr>
                <a:spLocks noChangeShapeType="1"/>
              </p:cNvSpPr>
              <p:nvPr/>
            </p:nvSpPr>
            <p:spPr bwMode="auto">
              <a:xfrm flipV="1">
                <a:off x="692" y="1135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Line 3001"/>
              <p:cNvSpPr>
                <a:spLocks noChangeShapeType="1"/>
              </p:cNvSpPr>
              <p:nvPr/>
            </p:nvSpPr>
            <p:spPr bwMode="auto">
              <a:xfrm flipV="1">
                <a:off x="695" y="1131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Line 3002"/>
              <p:cNvSpPr>
                <a:spLocks noChangeShapeType="1"/>
              </p:cNvSpPr>
              <p:nvPr/>
            </p:nvSpPr>
            <p:spPr bwMode="auto">
              <a:xfrm flipV="1">
                <a:off x="698" y="1128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Line 3003"/>
              <p:cNvSpPr>
                <a:spLocks noChangeShapeType="1"/>
              </p:cNvSpPr>
              <p:nvPr/>
            </p:nvSpPr>
            <p:spPr bwMode="auto">
              <a:xfrm flipV="1">
                <a:off x="702" y="1125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Line 3004"/>
              <p:cNvSpPr>
                <a:spLocks noChangeShapeType="1"/>
              </p:cNvSpPr>
              <p:nvPr/>
            </p:nvSpPr>
            <p:spPr bwMode="auto">
              <a:xfrm>
                <a:off x="707" y="11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Line 3005"/>
              <p:cNvSpPr>
                <a:spLocks noChangeShapeType="1"/>
              </p:cNvSpPr>
              <p:nvPr/>
            </p:nvSpPr>
            <p:spPr bwMode="auto">
              <a:xfrm>
                <a:off x="708" y="11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Line 3006"/>
              <p:cNvSpPr>
                <a:spLocks noChangeShapeType="1"/>
              </p:cNvSpPr>
              <p:nvPr/>
            </p:nvSpPr>
            <p:spPr bwMode="auto">
              <a:xfrm>
                <a:off x="709" y="112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Line 3007"/>
              <p:cNvSpPr>
                <a:spLocks noChangeShapeType="1"/>
              </p:cNvSpPr>
              <p:nvPr/>
            </p:nvSpPr>
            <p:spPr bwMode="auto">
              <a:xfrm flipH="1">
                <a:off x="705" y="1128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3008"/>
              <p:cNvSpPr>
                <a:spLocks noChangeShapeType="1"/>
              </p:cNvSpPr>
              <p:nvPr/>
            </p:nvSpPr>
            <p:spPr bwMode="auto">
              <a:xfrm flipH="1">
                <a:off x="704" y="1135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3009"/>
              <p:cNvSpPr>
                <a:spLocks noChangeShapeType="1"/>
              </p:cNvSpPr>
              <p:nvPr/>
            </p:nvSpPr>
            <p:spPr bwMode="auto">
              <a:xfrm>
                <a:off x="704" y="1141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Line 3010"/>
              <p:cNvSpPr>
                <a:spLocks noChangeShapeType="1"/>
              </p:cNvSpPr>
              <p:nvPr/>
            </p:nvSpPr>
            <p:spPr bwMode="auto">
              <a:xfrm>
                <a:off x="704" y="1145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Line 3011"/>
              <p:cNvSpPr>
                <a:spLocks noChangeShapeType="1"/>
              </p:cNvSpPr>
              <p:nvPr/>
            </p:nvSpPr>
            <p:spPr bwMode="auto">
              <a:xfrm>
                <a:off x="705" y="1148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3012"/>
              <p:cNvSpPr>
                <a:spLocks noChangeShapeType="1"/>
              </p:cNvSpPr>
              <p:nvPr/>
            </p:nvSpPr>
            <p:spPr bwMode="auto">
              <a:xfrm>
                <a:off x="708" y="1152"/>
                <a:ext cx="2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Line 3013"/>
              <p:cNvSpPr>
                <a:spLocks noChangeShapeType="1"/>
              </p:cNvSpPr>
              <p:nvPr/>
            </p:nvSpPr>
            <p:spPr bwMode="auto">
              <a:xfrm>
                <a:off x="710" y="1161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3014"/>
              <p:cNvSpPr>
                <a:spLocks noChangeShapeType="1"/>
              </p:cNvSpPr>
              <p:nvPr/>
            </p:nvSpPr>
            <p:spPr bwMode="auto">
              <a:xfrm>
                <a:off x="711" y="1165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Line 3015"/>
              <p:cNvSpPr>
                <a:spLocks noChangeShapeType="1"/>
              </p:cNvSpPr>
              <p:nvPr/>
            </p:nvSpPr>
            <p:spPr bwMode="auto">
              <a:xfrm>
                <a:off x="716" y="1170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Line 3016"/>
              <p:cNvSpPr>
                <a:spLocks noChangeShapeType="1"/>
              </p:cNvSpPr>
              <p:nvPr/>
            </p:nvSpPr>
            <p:spPr bwMode="auto">
              <a:xfrm>
                <a:off x="722" y="1174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Line 3017"/>
              <p:cNvSpPr>
                <a:spLocks noChangeShapeType="1"/>
              </p:cNvSpPr>
              <p:nvPr/>
            </p:nvSpPr>
            <p:spPr bwMode="auto">
              <a:xfrm>
                <a:off x="729" y="1176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Line 3018"/>
              <p:cNvSpPr>
                <a:spLocks noChangeShapeType="1"/>
              </p:cNvSpPr>
              <p:nvPr/>
            </p:nvSpPr>
            <p:spPr bwMode="auto">
              <a:xfrm>
                <a:off x="736" y="1178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Line 3019"/>
              <p:cNvSpPr>
                <a:spLocks noChangeShapeType="1"/>
              </p:cNvSpPr>
              <p:nvPr/>
            </p:nvSpPr>
            <p:spPr bwMode="auto">
              <a:xfrm>
                <a:off x="743" y="117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Line 3020"/>
              <p:cNvSpPr>
                <a:spLocks noChangeShapeType="1"/>
              </p:cNvSpPr>
              <p:nvPr/>
            </p:nvSpPr>
            <p:spPr bwMode="auto">
              <a:xfrm>
                <a:off x="755" y="11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Line 3021"/>
              <p:cNvSpPr>
                <a:spLocks noChangeShapeType="1"/>
              </p:cNvSpPr>
              <p:nvPr/>
            </p:nvSpPr>
            <p:spPr bwMode="auto">
              <a:xfrm>
                <a:off x="756" y="1181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Line 3022"/>
              <p:cNvSpPr>
                <a:spLocks noChangeShapeType="1"/>
              </p:cNvSpPr>
              <p:nvPr/>
            </p:nvSpPr>
            <p:spPr bwMode="auto">
              <a:xfrm>
                <a:off x="759" y="11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Line 3023"/>
              <p:cNvSpPr>
                <a:spLocks noChangeShapeType="1"/>
              </p:cNvSpPr>
              <p:nvPr/>
            </p:nvSpPr>
            <p:spPr bwMode="auto">
              <a:xfrm flipV="1">
                <a:off x="760" y="1165"/>
                <a:ext cx="42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3024"/>
              <p:cNvSpPr>
                <a:spLocks/>
              </p:cNvSpPr>
              <p:nvPr/>
            </p:nvSpPr>
            <p:spPr bwMode="auto">
              <a:xfrm>
                <a:off x="630" y="277"/>
                <a:ext cx="80" cy="10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53" y="6"/>
                  </a:cxn>
                  <a:cxn ang="0">
                    <a:pos x="60" y="16"/>
                  </a:cxn>
                  <a:cxn ang="0">
                    <a:pos x="69" y="23"/>
                  </a:cxn>
                  <a:cxn ang="0">
                    <a:pos x="66" y="31"/>
                  </a:cxn>
                  <a:cxn ang="0">
                    <a:pos x="67" y="38"/>
                  </a:cxn>
                  <a:cxn ang="0">
                    <a:pos x="72" y="42"/>
                  </a:cxn>
                  <a:cxn ang="0">
                    <a:pos x="77" y="45"/>
                  </a:cxn>
                  <a:cxn ang="0">
                    <a:pos x="79" y="48"/>
                  </a:cxn>
                  <a:cxn ang="0">
                    <a:pos x="79" y="57"/>
                  </a:cxn>
                  <a:cxn ang="0">
                    <a:pos x="76" y="63"/>
                  </a:cxn>
                  <a:cxn ang="0">
                    <a:pos x="72" y="75"/>
                  </a:cxn>
                  <a:cxn ang="0">
                    <a:pos x="67" y="87"/>
                  </a:cxn>
                  <a:cxn ang="0">
                    <a:pos x="63" y="94"/>
                  </a:cxn>
                  <a:cxn ang="0">
                    <a:pos x="55" y="107"/>
                  </a:cxn>
                  <a:cxn ang="0">
                    <a:pos x="53" y="108"/>
                  </a:cxn>
                  <a:cxn ang="0">
                    <a:pos x="26" y="100"/>
                  </a:cxn>
                  <a:cxn ang="0">
                    <a:pos x="19" y="95"/>
                  </a:cxn>
                  <a:cxn ang="0">
                    <a:pos x="15" y="88"/>
                  </a:cxn>
                  <a:cxn ang="0">
                    <a:pos x="9" y="79"/>
                  </a:cxn>
                  <a:cxn ang="0">
                    <a:pos x="9" y="71"/>
                  </a:cxn>
                  <a:cxn ang="0">
                    <a:pos x="9" y="64"/>
                  </a:cxn>
                  <a:cxn ang="0">
                    <a:pos x="7" y="55"/>
                  </a:cxn>
                  <a:cxn ang="0">
                    <a:pos x="9" y="46"/>
                  </a:cxn>
                  <a:cxn ang="0">
                    <a:pos x="12" y="40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5" y="35"/>
                  </a:cxn>
                  <a:cxn ang="0">
                    <a:pos x="3" y="33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4" y="17"/>
                  </a:cxn>
                  <a:cxn ang="0">
                    <a:pos x="10" y="7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23" y="4"/>
                  </a:cxn>
                  <a:cxn ang="0">
                    <a:pos x="45" y="2"/>
                  </a:cxn>
                  <a:cxn ang="0">
                    <a:pos x="50" y="0"/>
                  </a:cxn>
                </a:cxnLst>
                <a:rect l="0" t="0" r="r" b="b"/>
                <a:pathLst>
                  <a:path w="80" h="108">
                    <a:moveTo>
                      <a:pt x="51" y="0"/>
                    </a:move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6" y="12"/>
                    </a:lnTo>
                    <a:lnTo>
                      <a:pt x="60" y="16"/>
                    </a:lnTo>
                    <a:lnTo>
                      <a:pt x="64" y="20"/>
                    </a:lnTo>
                    <a:lnTo>
                      <a:pt x="69" y="23"/>
                    </a:lnTo>
                    <a:lnTo>
                      <a:pt x="67" y="27"/>
                    </a:lnTo>
                    <a:lnTo>
                      <a:pt x="66" y="31"/>
                    </a:lnTo>
                    <a:lnTo>
                      <a:pt x="65" y="35"/>
                    </a:lnTo>
                    <a:lnTo>
                      <a:pt x="67" y="38"/>
                    </a:lnTo>
                    <a:lnTo>
                      <a:pt x="69" y="40"/>
                    </a:lnTo>
                    <a:lnTo>
                      <a:pt x="72" y="42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8" y="46"/>
                    </a:lnTo>
                    <a:lnTo>
                      <a:pt x="79" y="48"/>
                    </a:lnTo>
                    <a:lnTo>
                      <a:pt x="80" y="52"/>
                    </a:lnTo>
                    <a:lnTo>
                      <a:pt x="79" y="57"/>
                    </a:lnTo>
                    <a:lnTo>
                      <a:pt x="77" y="60"/>
                    </a:lnTo>
                    <a:lnTo>
                      <a:pt x="76" y="63"/>
                    </a:lnTo>
                    <a:lnTo>
                      <a:pt x="75" y="68"/>
                    </a:lnTo>
                    <a:lnTo>
                      <a:pt x="72" y="75"/>
                    </a:lnTo>
                    <a:lnTo>
                      <a:pt x="69" y="81"/>
                    </a:lnTo>
                    <a:lnTo>
                      <a:pt x="67" y="87"/>
                    </a:lnTo>
                    <a:lnTo>
                      <a:pt x="65" y="91"/>
                    </a:lnTo>
                    <a:lnTo>
                      <a:pt x="63" y="94"/>
                    </a:lnTo>
                    <a:lnTo>
                      <a:pt x="63" y="95"/>
                    </a:lnTo>
                    <a:lnTo>
                      <a:pt x="55" y="107"/>
                    </a:lnTo>
                    <a:lnTo>
                      <a:pt x="54" y="108"/>
                    </a:lnTo>
                    <a:lnTo>
                      <a:pt x="53" y="108"/>
                    </a:lnTo>
                    <a:lnTo>
                      <a:pt x="52" y="108"/>
                    </a:lnTo>
                    <a:lnTo>
                      <a:pt x="26" y="100"/>
                    </a:lnTo>
                    <a:lnTo>
                      <a:pt x="22" y="98"/>
                    </a:lnTo>
                    <a:lnTo>
                      <a:pt x="19" y="95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2" y="84"/>
                    </a:lnTo>
                    <a:lnTo>
                      <a:pt x="9" y="79"/>
                    </a:lnTo>
                    <a:lnTo>
                      <a:pt x="8" y="75"/>
                    </a:lnTo>
                    <a:lnTo>
                      <a:pt x="9" y="71"/>
                    </a:lnTo>
                    <a:lnTo>
                      <a:pt x="9" y="67"/>
                    </a:lnTo>
                    <a:lnTo>
                      <a:pt x="9" y="64"/>
                    </a:lnTo>
                    <a:lnTo>
                      <a:pt x="8" y="60"/>
                    </a:lnTo>
                    <a:lnTo>
                      <a:pt x="7" y="55"/>
                    </a:lnTo>
                    <a:lnTo>
                      <a:pt x="7" y="51"/>
                    </a:lnTo>
                    <a:lnTo>
                      <a:pt x="9" y="46"/>
                    </a:lnTo>
                    <a:lnTo>
                      <a:pt x="11" y="43"/>
                    </a:lnTo>
                    <a:lnTo>
                      <a:pt x="12" y="40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4"/>
                    </a:lnTo>
                    <a:lnTo>
                      <a:pt x="34" y="3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3025"/>
              <p:cNvSpPr>
                <a:spLocks noChangeShapeType="1"/>
              </p:cNvSpPr>
              <p:nvPr/>
            </p:nvSpPr>
            <p:spPr bwMode="auto">
              <a:xfrm flipV="1">
                <a:off x="705" y="340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3026"/>
              <p:cNvSpPr>
                <a:spLocks noChangeShapeType="1"/>
              </p:cNvSpPr>
              <p:nvPr/>
            </p:nvSpPr>
            <p:spPr bwMode="auto">
              <a:xfrm flipV="1">
                <a:off x="706" y="337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3027"/>
              <p:cNvSpPr>
                <a:spLocks noChangeShapeType="1"/>
              </p:cNvSpPr>
              <p:nvPr/>
            </p:nvSpPr>
            <p:spPr bwMode="auto">
              <a:xfrm flipV="1">
                <a:off x="707" y="334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3028"/>
              <p:cNvSpPr>
                <a:spLocks noChangeShapeType="1"/>
              </p:cNvSpPr>
              <p:nvPr/>
            </p:nvSpPr>
            <p:spPr bwMode="auto">
              <a:xfrm flipV="1">
                <a:off x="709" y="329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3029"/>
              <p:cNvSpPr>
                <a:spLocks noChangeShapeType="1"/>
              </p:cNvSpPr>
              <p:nvPr/>
            </p:nvSpPr>
            <p:spPr bwMode="auto">
              <a:xfrm flipH="1" flipV="1">
                <a:off x="709" y="325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3030"/>
              <p:cNvSpPr>
                <a:spLocks noChangeShapeType="1"/>
              </p:cNvSpPr>
              <p:nvPr/>
            </p:nvSpPr>
            <p:spPr bwMode="auto">
              <a:xfrm flipH="1" flipV="1">
                <a:off x="708" y="323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Line 3031"/>
              <p:cNvSpPr>
                <a:spLocks noChangeShapeType="1"/>
              </p:cNvSpPr>
              <p:nvPr/>
            </p:nvSpPr>
            <p:spPr bwMode="auto">
              <a:xfrm flipH="1" flipV="1">
                <a:off x="707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Line 3032"/>
              <p:cNvSpPr>
                <a:spLocks noChangeShapeType="1"/>
              </p:cNvSpPr>
              <p:nvPr/>
            </p:nvSpPr>
            <p:spPr bwMode="auto">
              <a:xfrm flipH="1" flipV="1">
                <a:off x="705" y="320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Line 3033"/>
              <p:cNvSpPr>
                <a:spLocks noChangeShapeType="1"/>
              </p:cNvSpPr>
              <p:nvPr/>
            </p:nvSpPr>
            <p:spPr bwMode="auto">
              <a:xfrm flipH="1" flipV="1">
                <a:off x="702" y="319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Line 3034"/>
              <p:cNvSpPr>
                <a:spLocks noChangeShapeType="1"/>
              </p:cNvSpPr>
              <p:nvPr/>
            </p:nvSpPr>
            <p:spPr bwMode="auto">
              <a:xfrm flipH="1" flipV="1">
                <a:off x="699" y="317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Line 3035"/>
              <p:cNvSpPr>
                <a:spLocks noChangeShapeType="1"/>
              </p:cNvSpPr>
              <p:nvPr/>
            </p:nvSpPr>
            <p:spPr bwMode="auto">
              <a:xfrm flipH="1" flipV="1">
                <a:off x="697" y="315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Line 3036"/>
              <p:cNvSpPr>
                <a:spLocks noChangeShapeType="1"/>
              </p:cNvSpPr>
              <p:nvPr/>
            </p:nvSpPr>
            <p:spPr bwMode="auto">
              <a:xfrm flipH="1" flipV="1">
                <a:off x="695" y="312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Line 3037"/>
              <p:cNvSpPr>
                <a:spLocks noChangeShapeType="1"/>
              </p:cNvSpPr>
              <p:nvPr/>
            </p:nvSpPr>
            <p:spPr bwMode="auto">
              <a:xfrm flipV="1">
                <a:off x="695" y="30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Line 3038"/>
              <p:cNvSpPr>
                <a:spLocks noChangeShapeType="1"/>
              </p:cNvSpPr>
              <p:nvPr/>
            </p:nvSpPr>
            <p:spPr bwMode="auto">
              <a:xfrm flipV="1">
                <a:off x="696" y="3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Line 3039"/>
              <p:cNvSpPr>
                <a:spLocks noChangeShapeType="1"/>
              </p:cNvSpPr>
              <p:nvPr/>
            </p:nvSpPr>
            <p:spPr bwMode="auto">
              <a:xfrm flipV="1">
                <a:off x="697" y="300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Line 3040"/>
              <p:cNvSpPr>
                <a:spLocks noChangeShapeType="1"/>
              </p:cNvSpPr>
              <p:nvPr/>
            </p:nvSpPr>
            <p:spPr bwMode="auto">
              <a:xfrm flipH="1" flipV="1">
                <a:off x="694" y="297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Line 3041"/>
              <p:cNvSpPr>
                <a:spLocks noChangeShapeType="1"/>
              </p:cNvSpPr>
              <p:nvPr/>
            </p:nvSpPr>
            <p:spPr bwMode="auto">
              <a:xfrm flipH="1" flipV="1">
                <a:off x="690" y="293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Line 3042"/>
              <p:cNvSpPr>
                <a:spLocks noChangeShapeType="1"/>
              </p:cNvSpPr>
              <p:nvPr/>
            </p:nvSpPr>
            <p:spPr bwMode="auto">
              <a:xfrm flipH="1" flipV="1">
                <a:off x="686" y="289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Line 3043"/>
              <p:cNvSpPr>
                <a:spLocks noChangeShapeType="1"/>
              </p:cNvSpPr>
              <p:nvPr/>
            </p:nvSpPr>
            <p:spPr bwMode="auto">
              <a:xfrm flipH="1" flipV="1">
                <a:off x="683" y="283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Line 3044"/>
              <p:cNvSpPr>
                <a:spLocks noChangeShapeType="1"/>
              </p:cNvSpPr>
              <p:nvPr/>
            </p:nvSpPr>
            <p:spPr bwMode="auto">
              <a:xfrm flipH="1">
                <a:off x="682" y="2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Line 3045"/>
              <p:cNvSpPr>
                <a:spLocks noChangeShapeType="1"/>
              </p:cNvSpPr>
              <p:nvPr/>
            </p:nvSpPr>
            <p:spPr bwMode="auto">
              <a:xfrm flipH="1">
                <a:off x="680" y="283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Line 3046"/>
              <p:cNvSpPr>
                <a:spLocks noChangeShapeType="1"/>
              </p:cNvSpPr>
              <p:nvPr/>
            </p:nvSpPr>
            <p:spPr bwMode="auto">
              <a:xfrm flipV="1">
                <a:off x="680" y="2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Line 3047"/>
              <p:cNvSpPr>
                <a:spLocks noChangeShapeType="1"/>
              </p:cNvSpPr>
              <p:nvPr/>
            </p:nvSpPr>
            <p:spPr bwMode="auto">
              <a:xfrm flipV="1">
                <a:off x="680" y="2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Line 3048"/>
              <p:cNvSpPr>
                <a:spLocks noChangeShapeType="1"/>
              </p:cNvSpPr>
              <p:nvPr/>
            </p:nvSpPr>
            <p:spPr bwMode="auto">
              <a:xfrm flipV="1">
                <a:off x="680" y="2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Line 3049"/>
              <p:cNvSpPr>
                <a:spLocks noChangeShapeType="1"/>
              </p:cNvSpPr>
              <p:nvPr/>
            </p:nvSpPr>
            <p:spPr bwMode="auto">
              <a:xfrm flipV="1">
                <a:off x="680" y="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Line 3050"/>
              <p:cNvSpPr>
                <a:spLocks noChangeShapeType="1"/>
              </p:cNvSpPr>
              <p:nvPr/>
            </p:nvSpPr>
            <p:spPr bwMode="auto">
              <a:xfrm flipV="1">
                <a:off x="680" y="2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Line 3051"/>
              <p:cNvSpPr>
                <a:spLocks noChangeShapeType="1"/>
              </p:cNvSpPr>
              <p:nvPr/>
            </p:nvSpPr>
            <p:spPr bwMode="auto">
              <a:xfrm flipH="1">
                <a:off x="680" y="2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Line 3052"/>
              <p:cNvSpPr>
                <a:spLocks noChangeShapeType="1"/>
              </p:cNvSpPr>
              <p:nvPr/>
            </p:nvSpPr>
            <p:spPr bwMode="auto">
              <a:xfrm flipH="1">
                <a:off x="676" y="277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Line 3053"/>
              <p:cNvSpPr>
                <a:spLocks noChangeShapeType="1"/>
              </p:cNvSpPr>
              <p:nvPr/>
            </p:nvSpPr>
            <p:spPr bwMode="auto">
              <a:xfrm flipH="1">
                <a:off x="675" y="2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Line 3054"/>
              <p:cNvSpPr>
                <a:spLocks noChangeShapeType="1"/>
              </p:cNvSpPr>
              <p:nvPr/>
            </p:nvSpPr>
            <p:spPr bwMode="auto">
              <a:xfrm flipH="1">
                <a:off x="664" y="27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Line 3055"/>
              <p:cNvSpPr>
                <a:spLocks noChangeShapeType="1"/>
              </p:cNvSpPr>
              <p:nvPr/>
            </p:nvSpPr>
            <p:spPr bwMode="auto">
              <a:xfrm flipH="1">
                <a:off x="653" y="28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Line 3056"/>
              <p:cNvSpPr>
                <a:spLocks noChangeShapeType="1"/>
              </p:cNvSpPr>
              <p:nvPr/>
            </p:nvSpPr>
            <p:spPr bwMode="auto">
              <a:xfrm flipH="1">
                <a:off x="650" y="281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Line 3057"/>
              <p:cNvSpPr>
                <a:spLocks noChangeShapeType="1"/>
              </p:cNvSpPr>
              <p:nvPr/>
            </p:nvSpPr>
            <p:spPr bwMode="auto">
              <a:xfrm flipH="1">
                <a:off x="647" y="283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Line 3058"/>
              <p:cNvSpPr>
                <a:spLocks noChangeShapeType="1"/>
              </p:cNvSpPr>
              <p:nvPr/>
            </p:nvSpPr>
            <p:spPr bwMode="auto">
              <a:xfrm flipH="1">
                <a:off x="643" y="283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Line 3059"/>
              <p:cNvSpPr>
                <a:spLocks noChangeShapeType="1"/>
              </p:cNvSpPr>
              <p:nvPr/>
            </p:nvSpPr>
            <p:spPr bwMode="auto">
              <a:xfrm flipH="1">
                <a:off x="642" y="2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Line 3060"/>
              <p:cNvSpPr>
                <a:spLocks noChangeShapeType="1"/>
              </p:cNvSpPr>
              <p:nvPr/>
            </p:nvSpPr>
            <p:spPr bwMode="auto">
              <a:xfrm flipH="1">
                <a:off x="641" y="2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3061"/>
              <p:cNvSpPr>
                <a:spLocks noChangeShapeType="1"/>
              </p:cNvSpPr>
              <p:nvPr/>
            </p:nvSpPr>
            <p:spPr bwMode="auto">
              <a:xfrm flipH="1">
                <a:off x="640" y="2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Line 3062"/>
              <p:cNvSpPr>
                <a:spLocks noChangeShapeType="1"/>
              </p:cNvSpPr>
              <p:nvPr/>
            </p:nvSpPr>
            <p:spPr bwMode="auto">
              <a:xfrm flipH="1">
                <a:off x="636" y="284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Line 3063"/>
              <p:cNvSpPr>
                <a:spLocks noChangeShapeType="1"/>
              </p:cNvSpPr>
              <p:nvPr/>
            </p:nvSpPr>
            <p:spPr bwMode="auto">
              <a:xfrm flipH="1">
                <a:off x="634" y="288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Line 3064"/>
              <p:cNvSpPr>
                <a:spLocks noChangeShapeType="1"/>
              </p:cNvSpPr>
              <p:nvPr/>
            </p:nvSpPr>
            <p:spPr bwMode="auto">
              <a:xfrm flipH="1">
                <a:off x="632" y="294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3065"/>
              <p:cNvSpPr>
                <a:spLocks noChangeShapeType="1"/>
              </p:cNvSpPr>
              <p:nvPr/>
            </p:nvSpPr>
            <p:spPr bwMode="auto">
              <a:xfrm flipH="1">
                <a:off x="630" y="300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Line 3066"/>
              <p:cNvSpPr>
                <a:spLocks noChangeShapeType="1"/>
              </p:cNvSpPr>
              <p:nvPr/>
            </p:nvSpPr>
            <p:spPr bwMode="auto">
              <a:xfrm>
                <a:off x="630" y="30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3067"/>
              <p:cNvSpPr>
                <a:spLocks noChangeShapeType="1"/>
              </p:cNvSpPr>
              <p:nvPr/>
            </p:nvSpPr>
            <p:spPr bwMode="auto">
              <a:xfrm>
                <a:off x="630" y="3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3068"/>
              <p:cNvSpPr>
                <a:spLocks noChangeShapeType="1"/>
              </p:cNvSpPr>
              <p:nvPr/>
            </p:nvSpPr>
            <p:spPr bwMode="auto">
              <a:xfrm>
                <a:off x="631" y="3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3069"/>
              <p:cNvSpPr>
                <a:spLocks noChangeShapeType="1"/>
              </p:cNvSpPr>
              <p:nvPr/>
            </p:nvSpPr>
            <p:spPr bwMode="auto">
              <a:xfrm>
                <a:off x="632" y="3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3070"/>
              <p:cNvSpPr>
                <a:spLocks noChangeShapeType="1"/>
              </p:cNvSpPr>
              <p:nvPr/>
            </p:nvSpPr>
            <p:spPr bwMode="auto">
              <a:xfrm>
                <a:off x="633" y="3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3071"/>
              <p:cNvSpPr>
                <a:spLocks noChangeShapeType="1"/>
              </p:cNvSpPr>
              <p:nvPr/>
            </p:nvSpPr>
            <p:spPr bwMode="auto">
              <a:xfrm>
                <a:off x="634" y="3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3072"/>
              <p:cNvSpPr>
                <a:spLocks noChangeShapeType="1"/>
              </p:cNvSpPr>
              <p:nvPr/>
            </p:nvSpPr>
            <p:spPr bwMode="auto">
              <a:xfrm>
                <a:off x="635" y="312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3073"/>
              <p:cNvSpPr>
                <a:spLocks noChangeShapeType="1"/>
              </p:cNvSpPr>
              <p:nvPr/>
            </p:nvSpPr>
            <p:spPr bwMode="auto">
              <a:xfrm>
                <a:off x="642" y="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3074"/>
              <p:cNvSpPr>
                <a:spLocks noChangeShapeType="1"/>
              </p:cNvSpPr>
              <p:nvPr/>
            </p:nvSpPr>
            <p:spPr bwMode="auto">
              <a:xfrm>
                <a:off x="642" y="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3075"/>
              <p:cNvSpPr>
                <a:spLocks noChangeShapeType="1"/>
              </p:cNvSpPr>
              <p:nvPr/>
            </p:nvSpPr>
            <p:spPr bwMode="auto">
              <a:xfrm>
                <a:off x="643" y="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3076"/>
              <p:cNvSpPr>
                <a:spLocks noChangeShapeType="1"/>
              </p:cNvSpPr>
              <p:nvPr/>
            </p:nvSpPr>
            <p:spPr bwMode="auto">
              <a:xfrm>
                <a:off x="644" y="3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3077"/>
              <p:cNvSpPr>
                <a:spLocks noChangeShapeType="1"/>
              </p:cNvSpPr>
              <p:nvPr/>
            </p:nvSpPr>
            <p:spPr bwMode="auto">
              <a:xfrm flipH="1">
                <a:off x="642" y="313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3078"/>
              <p:cNvSpPr>
                <a:spLocks noChangeShapeType="1"/>
              </p:cNvSpPr>
              <p:nvPr/>
            </p:nvSpPr>
            <p:spPr bwMode="auto">
              <a:xfrm flipH="1">
                <a:off x="641" y="317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3079"/>
              <p:cNvSpPr>
                <a:spLocks noChangeShapeType="1"/>
              </p:cNvSpPr>
              <p:nvPr/>
            </p:nvSpPr>
            <p:spPr bwMode="auto">
              <a:xfrm flipH="1">
                <a:off x="639" y="320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3080"/>
              <p:cNvSpPr>
                <a:spLocks noChangeShapeType="1"/>
              </p:cNvSpPr>
              <p:nvPr/>
            </p:nvSpPr>
            <p:spPr bwMode="auto">
              <a:xfrm flipH="1">
                <a:off x="637" y="323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3081"/>
              <p:cNvSpPr>
                <a:spLocks noChangeShapeType="1"/>
              </p:cNvSpPr>
              <p:nvPr/>
            </p:nvSpPr>
            <p:spPr bwMode="auto">
              <a:xfrm>
                <a:off x="637" y="32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3082"/>
              <p:cNvSpPr>
                <a:spLocks noChangeShapeType="1"/>
              </p:cNvSpPr>
              <p:nvPr/>
            </p:nvSpPr>
            <p:spPr bwMode="auto">
              <a:xfrm>
                <a:off x="637" y="332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3083"/>
              <p:cNvSpPr>
                <a:spLocks noChangeShapeType="1"/>
              </p:cNvSpPr>
              <p:nvPr/>
            </p:nvSpPr>
            <p:spPr bwMode="auto">
              <a:xfrm>
                <a:off x="638" y="337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3084"/>
              <p:cNvSpPr>
                <a:spLocks noChangeShapeType="1"/>
              </p:cNvSpPr>
              <p:nvPr/>
            </p:nvSpPr>
            <p:spPr bwMode="auto">
              <a:xfrm>
                <a:off x="639" y="341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3085"/>
              <p:cNvSpPr>
                <a:spLocks noChangeShapeType="1"/>
              </p:cNvSpPr>
              <p:nvPr/>
            </p:nvSpPr>
            <p:spPr bwMode="auto">
              <a:xfrm>
                <a:off x="639" y="344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3086"/>
              <p:cNvSpPr>
                <a:spLocks noChangeShapeType="1"/>
              </p:cNvSpPr>
              <p:nvPr/>
            </p:nvSpPr>
            <p:spPr bwMode="auto">
              <a:xfrm flipH="1">
                <a:off x="638" y="348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3087"/>
              <p:cNvSpPr>
                <a:spLocks noChangeShapeType="1"/>
              </p:cNvSpPr>
              <p:nvPr/>
            </p:nvSpPr>
            <p:spPr bwMode="auto">
              <a:xfrm>
                <a:off x="638" y="352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3088"/>
              <p:cNvSpPr>
                <a:spLocks noChangeShapeType="1"/>
              </p:cNvSpPr>
              <p:nvPr/>
            </p:nvSpPr>
            <p:spPr bwMode="auto">
              <a:xfrm>
                <a:off x="639" y="356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3089"/>
              <p:cNvSpPr>
                <a:spLocks noChangeShapeType="1"/>
              </p:cNvSpPr>
              <p:nvPr/>
            </p:nvSpPr>
            <p:spPr bwMode="auto">
              <a:xfrm>
                <a:off x="642" y="361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3090"/>
              <p:cNvSpPr>
                <a:spLocks noChangeShapeType="1"/>
              </p:cNvSpPr>
              <p:nvPr/>
            </p:nvSpPr>
            <p:spPr bwMode="auto">
              <a:xfrm>
                <a:off x="645" y="365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3091"/>
              <p:cNvSpPr>
                <a:spLocks noChangeShapeType="1"/>
              </p:cNvSpPr>
              <p:nvPr/>
            </p:nvSpPr>
            <p:spPr bwMode="auto">
              <a:xfrm>
                <a:off x="647" y="368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3092"/>
              <p:cNvSpPr>
                <a:spLocks noChangeShapeType="1"/>
              </p:cNvSpPr>
              <p:nvPr/>
            </p:nvSpPr>
            <p:spPr bwMode="auto">
              <a:xfrm>
                <a:off x="649" y="372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3093"/>
              <p:cNvSpPr>
                <a:spLocks noChangeShapeType="1"/>
              </p:cNvSpPr>
              <p:nvPr/>
            </p:nvSpPr>
            <p:spPr bwMode="auto">
              <a:xfrm>
                <a:off x="652" y="375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3094"/>
              <p:cNvSpPr>
                <a:spLocks noChangeShapeType="1"/>
              </p:cNvSpPr>
              <p:nvPr/>
            </p:nvSpPr>
            <p:spPr bwMode="auto">
              <a:xfrm>
                <a:off x="656" y="377"/>
                <a:ext cx="26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3095"/>
              <p:cNvSpPr>
                <a:spLocks noChangeShapeType="1"/>
              </p:cNvSpPr>
              <p:nvPr/>
            </p:nvSpPr>
            <p:spPr bwMode="auto">
              <a:xfrm>
                <a:off x="682" y="3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3096"/>
              <p:cNvSpPr>
                <a:spLocks noChangeShapeType="1"/>
              </p:cNvSpPr>
              <p:nvPr/>
            </p:nvSpPr>
            <p:spPr bwMode="auto">
              <a:xfrm>
                <a:off x="683" y="3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3097"/>
              <p:cNvSpPr>
                <a:spLocks noChangeShapeType="1"/>
              </p:cNvSpPr>
              <p:nvPr/>
            </p:nvSpPr>
            <p:spPr bwMode="auto">
              <a:xfrm flipV="1">
                <a:off x="684" y="3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3098"/>
              <p:cNvSpPr>
                <a:spLocks noChangeShapeType="1"/>
              </p:cNvSpPr>
              <p:nvPr/>
            </p:nvSpPr>
            <p:spPr bwMode="auto">
              <a:xfrm flipV="1">
                <a:off x="685" y="372"/>
                <a:ext cx="8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3099"/>
              <p:cNvSpPr>
                <a:spLocks noChangeShapeType="1"/>
              </p:cNvSpPr>
              <p:nvPr/>
            </p:nvSpPr>
            <p:spPr bwMode="auto">
              <a:xfrm flipV="1">
                <a:off x="693" y="3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3100"/>
              <p:cNvSpPr>
                <a:spLocks noChangeShapeType="1"/>
              </p:cNvSpPr>
              <p:nvPr/>
            </p:nvSpPr>
            <p:spPr bwMode="auto">
              <a:xfrm flipV="1">
                <a:off x="693" y="368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Line 3101"/>
              <p:cNvSpPr>
                <a:spLocks noChangeShapeType="1"/>
              </p:cNvSpPr>
              <p:nvPr/>
            </p:nvSpPr>
            <p:spPr bwMode="auto">
              <a:xfrm flipV="1">
                <a:off x="695" y="364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Line 3102"/>
              <p:cNvSpPr>
                <a:spLocks noChangeShapeType="1"/>
              </p:cNvSpPr>
              <p:nvPr/>
            </p:nvSpPr>
            <p:spPr bwMode="auto">
              <a:xfrm flipV="1">
                <a:off x="697" y="358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Line 3103"/>
              <p:cNvSpPr>
                <a:spLocks noChangeShapeType="1"/>
              </p:cNvSpPr>
              <p:nvPr/>
            </p:nvSpPr>
            <p:spPr bwMode="auto">
              <a:xfrm flipV="1">
                <a:off x="699" y="352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Line 3104"/>
              <p:cNvSpPr>
                <a:spLocks noChangeShapeType="1"/>
              </p:cNvSpPr>
              <p:nvPr/>
            </p:nvSpPr>
            <p:spPr bwMode="auto">
              <a:xfrm flipV="1">
                <a:off x="702" y="345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3105"/>
              <p:cNvSpPr>
                <a:spLocks/>
              </p:cNvSpPr>
              <p:nvPr/>
            </p:nvSpPr>
            <p:spPr bwMode="auto">
              <a:xfrm>
                <a:off x="496" y="638"/>
                <a:ext cx="77" cy="2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48" y="1"/>
                  </a:cxn>
                  <a:cxn ang="0">
                    <a:pos x="56" y="3"/>
                  </a:cxn>
                  <a:cxn ang="0">
                    <a:pos x="64" y="5"/>
                  </a:cxn>
                  <a:cxn ang="0">
                    <a:pos x="71" y="7"/>
                  </a:cxn>
                  <a:cxn ang="0">
                    <a:pos x="74" y="9"/>
                  </a:cxn>
                  <a:cxn ang="0">
                    <a:pos x="75" y="13"/>
                  </a:cxn>
                  <a:cxn ang="0">
                    <a:pos x="77" y="17"/>
                  </a:cxn>
                  <a:cxn ang="0">
                    <a:pos x="77" y="17"/>
                  </a:cxn>
                  <a:cxn ang="0">
                    <a:pos x="76" y="18"/>
                  </a:cxn>
                  <a:cxn ang="0">
                    <a:pos x="75" y="19"/>
                  </a:cxn>
                  <a:cxn ang="0">
                    <a:pos x="74" y="20"/>
                  </a:cxn>
                  <a:cxn ang="0">
                    <a:pos x="72" y="20"/>
                  </a:cxn>
                  <a:cxn ang="0">
                    <a:pos x="69" y="20"/>
                  </a:cxn>
                  <a:cxn ang="0">
                    <a:pos x="53" y="16"/>
                  </a:cxn>
                  <a:cxn ang="0">
                    <a:pos x="45" y="14"/>
                  </a:cxn>
                  <a:cxn ang="0">
                    <a:pos x="11" y="19"/>
                  </a:cxn>
                  <a:cxn ang="0">
                    <a:pos x="7" y="19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4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7" y="0"/>
                  </a:cxn>
                </a:cxnLst>
                <a:rect l="0" t="0" r="r" b="b"/>
                <a:pathLst>
                  <a:path w="77" h="20">
                    <a:moveTo>
                      <a:pt x="17" y="0"/>
                    </a:moveTo>
                    <a:lnTo>
                      <a:pt x="23" y="1"/>
                    </a:lnTo>
                    <a:lnTo>
                      <a:pt x="27" y="1"/>
                    </a:lnTo>
                    <a:lnTo>
                      <a:pt x="48" y="1"/>
                    </a:lnTo>
                    <a:lnTo>
                      <a:pt x="56" y="3"/>
                    </a:lnTo>
                    <a:lnTo>
                      <a:pt x="64" y="5"/>
                    </a:lnTo>
                    <a:lnTo>
                      <a:pt x="71" y="7"/>
                    </a:lnTo>
                    <a:lnTo>
                      <a:pt x="74" y="9"/>
                    </a:lnTo>
                    <a:lnTo>
                      <a:pt x="75" y="13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53" y="16"/>
                    </a:lnTo>
                    <a:lnTo>
                      <a:pt x="45" y="14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Line 3106"/>
              <p:cNvSpPr>
                <a:spLocks noChangeShapeType="1"/>
              </p:cNvSpPr>
              <p:nvPr/>
            </p:nvSpPr>
            <p:spPr bwMode="auto">
              <a:xfrm flipH="1">
                <a:off x="519" y="639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3107"/>
              <p:cNvSpPr>
                <a:spLocks noChangeShapeType="1"/>
              </p:cNvSpPr>
              <p:nvPr/>
            </p:nvSpPr>
            <p:spPr bwMode="auto">
              <a:xfrm flipH="1" flipV="1">
                <a:off x="513" y="638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Line 3108"/>
              <p:cNvSpPr>
                <a:spLocks noChangeShapeType="1"/>
              </p:cNvSpPr>
              <p:nvPr/>
            </p:nvSpPr>
            <p:spPr bwMode="auto">
              <a:xfrm flipH="1">
                <a:off x="509" y="638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Line 3109"/>
              <p:cNvSpPr>
                <a:spLocks noChangeShapeType="1"/>
              </p:cNvSpPr>
              <p:nvPr/>
            </p:nvSpPr>
            <p:spPr bwMode="auto">
              <a:xfrm flipH="1">
                <a:off x="508" y="6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Line 3110"/>
              <p:cNvSpPr>
                <a:spLocks noChangeShapeType="1"/>
              </p:cNvSpPr>
              <p:nvPr/>
            </p:nvSpPr>
            <p:spPr bwMode="auto">
              <a:xfrm>
                <a:off x="508" y="6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Line 3111"/>
              <p:cNvSpPr>
                <a:spLocks noChangeShapeType="1"/>
              </p:cNvSpPr>
              <p:nvPr/>
            </p:nvSpPr>
            <p:spPr bwMode="auto">
              <a:xfrm flipH="1">
                <a:off x="507" y="6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Line 3112"/>
              <p:cNvSpPr>
                <a:spLocks noChangeShapeType="1"/>
              </p:cNvSpPr>
              <p:nvPr/>
            </p:nvSpPr>
            <p:spPr bwMode="auto">
              <a:xfrm flipH="1">
                <a:off x="502" y="639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Line 3113"/>
              <p:cNvSpPr>
                <a:spLocks noChangeShapeType="1"/>
              </p:cNvSpPr>
              <p:nvPr/>
            </p:nvSpPr>
            <p:spPr bwMode="auto">
              <a:xfrm flipH="1">
                <a:off x="499" y="642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Line 3114"/>
              <p:cNvSpPr>
                <a:spLocks noChangeShapeType="1"/>
              </p:cNvSpPr>
              <p:nvPr/>
            </p:nvSpPr>
            <p:spPr bwMode="auto">
              <a:xfrm flipH="1">
                <a:off x="496" y="646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Line 3115"/>
              <p:cNvSpPr>
                <a:spLocks noChangeShapeType="1"/>
              </p:cNvSpPr>
              <p:nvPr/>
            </p:nvSpPr>
            <p:spPr bwMode="auto">
              <a:xfrm>
                <a:off x="496" y="651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Line 3116"/>
              <p:cNvSpPr>
                <a:spLocks noChangeShapeType="1"/>
              </p:cNvSpPr>
              <p:nvPr/>
            </p:nvSpPr>
            <p:spPr bwMode="auto">
              <a:xfrm>
                <a:off x="498" y="65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Line 3117"/>
              <p:cNvSpPr>
                <a:spLocks noChangeShapeType="1"/>
              </p:cNvSpPr>
              <p:nvPr/>
            </p:nvSpPr>
            <p:spPr bwMode="auto">
              <a:xfrm>
                <a:off x="500" y="656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Line 3118"/>
              <p:cNvSpPr>
                <a:spLocks noChangeShapeType="1"/>
              </p:cNvSpPr>
              <p:nvPr/>
            </p:nvSpPr>
            <p:spPr bwMode="auto">
              <a:xfrm>
                <a:off x="503" y="657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Line 3119"/>
              <p:cNvSpPr>
                <a:spLocks noChangeShapeType="1"/>
              </p:cNvSpPr>
              <p:nvPr/>
            </p:nvSpPr>
            <p:spPr bwMode="auto">
              <a:xfrm flipV="1">
                <a:off x="507" y="652"/>
                <a:ext cx="3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Line 3120"/>
              <p:cNvSpPr>
                <a:spLocks noChangeShapeType="1"/>
              </p:cNvSpPr>
              <p:nvPr/>
            </p:nvSpPr>
            <p:spPr bwMode="auto">
              <a:xfrm>
                <a:off x="541" y="652"/>
                <a:ext cx="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3121"/>
              <p:cNvSpPr>
                <a:spLocks noChangeShapeType="1"/>
              </p:cNvSpPr>
              <p:nvPr/>
            </p:nvSpPr>
            <p:spPr bwMode="auto">
              <a:xfrm>
                <a:off x="549" y="654"/>
                <a:ext cx="1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Line 3122"/>
              <p:cNvSpPr>
                <a:spLocks noChangeShapeType="1"/>
              </p:cNvSpPr>
              <p:nvPr/>
            </p:nvSpPr>
            <p:spPr bwMode="auto">
              <a:xfrm>
                <a:off x="565" y="658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3123"/>
              <p:cNvSpPr>
                <a:spLocks noChangeShapeType="1"/>
              </p:cNvSpPr>
              <p:nvPr/>
            </p:nvSpPr>
            <p:spPr bwMode="auto">
              <a:xfrm>
                <a:off x="568" y="658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3124"/>
              <p:cNvSpPr>
                <a:spLocks noChangeShapeType="1"/>
              </p:cNvSpPr>
              <p:nvPr/>
            </p:nvSpPr>
            <p:spPr bwMode="auto">
              <a:xfrm flipV="1">
                <a:off x="570" y="6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3125"/>
              <p:cNvSpPr>
                <a:spLocks noChangeShapeType="1"/>
              </p:cNvSpPr>
              <p:nvPr/>
            </p:nvSpPr>
            <p:spPr bwMode="auto">
              <a:xfrm flipV="1">
                <a:off x="571" y="6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3126"/>
              <p:cNvSpPr>
                <a:spLocks noChangeShapeType="1"/>
              </p:cNvSpPr>
              <p:nvPr/>
            </p:nvSpPr>
            <p:spPr bwMode="auto">
              <a:xfrm flipV="1">
                <a:off x="572" y="6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3127"/>
              <p:cNvSpPr>
                <a:spLocks noChangeShapeType="1"/>
              </p:cNvSpPr>
              <p:nvPr/>
            </p:nvSpPr>
            <p:spPr bwMode="auto">
              <a:xfrm>
                <a:off x="573" y="6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3128"/>
              <p:cNvSpPr>
                <a:spLocks noChangeShapeType="1"/>
              </p:cNvSpPr>
              <p:nvPr/>
            </p:nvSpPr>
            <p:spPr bwMode="auto">
              <a:xfrm flipH="1" flipV="1">
                <a:off x="571" y="651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Line 3129"/>
              <p:cNvSpPr>
                <a:spLocks noChangeShapeType="1"/>
              </p:cNvSpPr>
              <p:nvPr/>
            </p:nvSpPr>
            <p:spPr bwMode="auto">
              <a:xfrm flipH="1" flipV="1">
                <a:off x="570" y="647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3130"/>
              <p:cNvSpPr>
                <a:spLocks noChangeShapeType="1"/>
              </p:cNvSpPr>
              <p:nvPr/>
            </p:nvSpPr>
            <p:spPr bwMode="auto">
              <a:xfrm flipH="1" flipV="1">
                <a:off x="567" y="645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3131"/>
              <p:cNvSpPr>
                <a:spLocks noChangeShapeType="1"/>
              </p:cNvSpPr>
              <p:nvPr/>
            </p:nvSpPr>
            <p:spPr bwMode="auto">
              <a:xfrm flipH="1" flipV="1">
                <a:off x="560" y="643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Line 3132"/>
              <p:cNvSpPr>
                <a:spLocks noChangeShapeType="1"/>
              </p:cNvSpPr>
              <p:nvPr/>
            </p:nvSpPr>
            <p:spPr bwMode="auto">
              <a:xfrm flipH="1" flipV="1">
                <a:off x="552" y="641"/>
                <a:ext cx="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3133"/>
              <p:cNvSpPr>
                <a:spLocks noChangeShapeType="1"/>
              </p:cNvSpPr>
              <p:nvPr/>
            </p:nvSpPr>
            <p:spPr bwMode="auto">
              <a:xfrm flipH="1" flipV="1">
                <a:off x="544" y="639"/>
                <a:ext cx="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3134"/>
              <p:cNvSpPr>
                <a:spLocks noChangeShapeType="1"/>
              </p:cNvSpPr>
              <p:nvPr/>
            </p:nvSpPr>
            <p:spPr bwMode="auto">
              <a:xfrm flipH="1">
                <a:off x="523" y="63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3135"/>
              <p:cNvSpPr>
                <a:spLocks/>
              </p:cNvSpPr>
              <p:nvPr/>
            </p:nvSpPr>
            <p:spPr bwMode="auto">
              <a:xfrm>
                <a:off x="711" y="361"/>
                <a:ext cx="28" cy="1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2" y="4"/>
                  </a:cxn>
                  <a:cxn ang="0">
                    <a:pos x="26" y="6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7" y="12"/>
                  </a:cxn>
                  <a:cxn ang="0">
                    <a:pos x="24" y="14"/>
                  </a:cxn>
                  <a:cxn ang="0">
                    <a:pos x="20" y="16"/>
                  </a:cxn>
                  <a:cxn ang="0">
                    <a:pos x="10" y="16"/>
                  </a:cxn>
                  <a:cxn ang="0">
                    <a:pos x="5" y="13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28" h="16">
                    <a:moveTo>
                      <a:pt x="11" y="0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0" y="16"/>
                    </a:lnTo>
                    <a:lnTo>
                      <a:pt x="10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3136"/>
              <p:cNvSpPr>
                <a:spLocks noChangeShapeType="1"/>
              </p:cNvSpPr>
              <p:nvPr/>
            </p:nvSpPr>
            <p:spPr bwMode="auto">
              <a:xfrm flipV="1">
                <a:off x="719" y="3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3137"/>
              <p:cNvSpPr>
                <a:spLocks noChangeShapeType="1"/>
              </p:cNvSpPr>
              <p:nvPr/>
            </p:nvSpPr>
            <p:spPr bwMode="auto">
              <a:xfrm>
                <a:off x="720" y="3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Line 3138"/>
              <p:cNvSpPr>
                <a:spLocks noChangeShapeType="1"/>
              </p:cNvSpPr>
              <p:nvPr/>
            </p:nvSpPr>
            <p:spPr bwMode="auto">
              <a:xfrm>
                <a:off x="721" y="3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Line 3139"/>
              <p:cNvSpPr>
                <a:spLocks noChangeShapeType="1"/>
              </p:cNvSpPr>
              <p:nvPr/>
            </p:nvSpPr>
            <p:spPr bwMode="auto">
              <a:xfrm>
                <a:off x="722" y="3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3140"/>
              <p:cNvSpPr>
                <a:spLocks noChangeShapeType="1"/>
              </p:cNvSpPr>
              <p:nvPr/>
            </p:nvSpPr>
            <p:spPr bwMode="auto">
              <a:xfrm>
                <a:off x="722" y="361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3141"/>
              <p:cNvSpPr>
                <a:spLocks noChangeShapeType="1"/>
              </p:cNvSpPr>
              <p:nvPr/>
            </p:nvSpPr>
            <p:spPr bwMode="auto">
              <a:xfrm>
                <a:off x="728" y="363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3142"/>
              <p:cNvSpPr>
                <a:spLocks noChangeShapeType="1"/>
              </p:cNvSpPr>
              <p:nvPr/>
            </p:nvSpPr>
            <p:spPr bwMode="auto">
              <a:xfrm>
                <a:off x="733" y="365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3143"/>
              <p:cNvSpPr>
                <a:spLocks noChangeShapeType="1"/>
              </p:cNvSpPr>
              <p:nvPr/>
            </p:nvSpPr>
            <p:spPr bwMode="auto">
              <a:xfrm>
                <a:off x="737" y="3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Line 3144"/>
              <p:cNvSpPr>
                <a:spLocks noChangeShapeType="1"/>
              </p:cNvSpPr>
              <p:nvPr/>
            </p:nvSpPr>
            <p:spPr bwMode="auto">
              <a:xfrm>
                <a:off x="738" y="368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3145"/>
              <p:cNvSpPr>
                <a:spLocks noChangeShapeType="1"/>
              </p:cNvSpPr>
              <p:nvPr/>
            </p:nvSpPr>
            <p:spPr bwMode="auto">
              <a:xfrm>
                <a:off x="739" y="370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3146"/>
              <p:cNvSpPr>
                <a:spLocks noChangeShapeType="1"/>
              </p:cNvSpPr>
              <p:nvPr/>
            </p:nvSpPr>
            <p:spPr bwMode="auto">
              <a:xfrm flipH="1">
                <a:off x="738" y="3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Line 3147"/>
              <p:cNvSpPr>
                <a:spLocks noChangeShapeType="1"/>
              </p:cNvSpPr>
              <p:nvPr/>
            </p:nvSpPr>
            <p:spPr bwMode="auto">
              <a:xfrm flipH="1">
                <a:off x="735" y="373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Line 3148"/>
              <p:cNvSpPr>
                <a:spLocks noChangeShapeType="1"/>
              </p:cNvSpPr>
              <p:nvPr/>
            </p:nvSpPr>
            <p:spPr bwMode="auto">
              <a:xfrm flipH="1">
                <a:off x="731" y="375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3149"/>
              <p:cNvSpPr>
                <a:spLocks noChangeShapeType="1"/>
              </p:cNvSpPr>
              <p:nvPr/>
            </p:nvSpPr>
            <p:spPr bwMode="auto">
              <a:xfrm flipH="1">
                <a:off x="721" y="37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Line 3150"/>
              <p:cNvSpPr>
                <a:spLocks noChangeShapeType="1"/>
              </p:cNvSpPr>
              <p:nvPr/>
            </p:nvSpPr>
            <p:spPr bwMode="auto">
              <a:xfrm flipH="1" flipV="1">
                <a:off x="716" y="374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Line 3151"/>
              <p:cNvSpPr>
                <a:spLocks noChangeShapeType="1"/>
              </p:cNvSpPr>
              <p:nvPr/>
            </p:nvSpPr>
            <p:spPr bwMode="auto">
              <a:xfrm flipH="1" flipV="1">
                <a:off x="711" y="371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3152"/>
              <p:cNvSpPr>
                <a:spLocks noChangeShapeType="1"/>
              </p:cNvSpPr>
              <p:nvPr/>
            </p:nvSpPr>
            <p:spPr bwMode="auto">
              <a:xfrm flipV="1">
                <a:off x="711" y="369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3153"/>
              <p:cNvSpPr>
                <a:spLocks noChangeShapeType="1"/>
              </p:cNvSpPr>
              <p:nvPr/>
            </p:nvSpPr>
            <p:spPr bwMode="auto">
              <a:xfrm flipV="1">
                <a:off x="713" y="366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Line 3154"/>
              <p:cNvSpPr>
                <a:spLocks noChangeShapeType="1"/>
              </p:cNvSpPr>
              <p:nvPr/>
            </p:nvSpPr>
            <p:spPr bwMode="auto">
              <a:xfrm flipV="1">
                <a:off x="714" y="36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3155"/>
              <p:cNvSpPr>
                <a:spLocks noChangeShapeType="1"/>
              </p:cNvSpPr>
              <p:nvPr/>
            </p:nvSpPr>
            <p:spPr bwMode="auto">
              <a:xfrm flipV="1">
                <a:off x="716" y="362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3156"/>
              <p:cNvSpPr>
                <a:spLocks/>
              </p:cNvSpPr>
              <p:nvPr/>
            </p:nvSpPr>
            <p:spPr bwMode="auto">
              <a:xfrm>
                <a:off x="874" y="485"/>
                <a:ext cx="350" cy="464"/>
              </a:xfrm>
              <a:custGeom>
                <a:avLst/>
                <a:gdLst/>
                <a:ahLst/>
                <a:cxnLst>
                  <a:cxn ang="0">
                    <a:pos x="140" y="3"/>
                  </a:cxn>
                  <a:cxn ang="0">
                    <a:pos x="162" y="13"/>
                  </a:cxn>
                  <a:cxn ang="0">
                    <a:pos x="168" y="25"/>
                  </a:cxn>
                  <a:cxn ang="0">
                    <a:pos x="188" y="31"/>
                  </a:cxn>
                  <a:cxn ang="0">
                    <a:pos x="212" y="36"/>
                  </a:cxn>
                  <a:cxn ang="0">
                    <a:pos x="219" y="42"/>
                  </a:cxn>
                  <a:cxn ang="0">
                    <a:pos x="235" y="45"/>
                  </a:cxn>
                  <a:cxn ang="0">
                    <a:pos x="244" y="44"/>
                  </a:cxn>
                  <a:cxn ang="0">
                    <a:pos x="237" y="29"/>
                  </a:cxn>
                  <a:cxn ang="0">
                    <a:pos x="240" y="14"/>
                  </a:cxn>
                  <a:cxn ang="0">
                    <a:pos x="258" y="19"/>
                  </a:cxn>
                  <a:cxn ang="0">
                    <a:pos x="275" y="24"/>
                  </a:cxn>
                  <a:cxn ang="0">
                    <a:pos x="279" y="18"/>
                  </a:cxn>
                  <a:cxn ang="0">
                    <a:pos x="285" y="15"/>
                  </a:cxn>
                  <a:cxn ang="0">
                    <a:pos x="295" y="32"/>
                  </a:cxn>
                  <a:cxn ang="0">
                    <a:pos x="320" y="88"/>
                  </a:cxn>
                  <a:cxn ang="0">
                    <a:pos x="346" y="192"/>
                  </a:cxn>
                  <a:cxn ang="0">
                    <a:pos x="349" y="283"/>
                  </a:cxn>
                  <a:cxn ang="0">
                    <a:pos x="341" y="328"/>
                  </a:cxn>
                  <a:cxn ang="0">
                    <a:pos x="319" y="349"/>
                  </a:cxn>
                  <a:cxn ang="0">
                    <a:pos x="304" y="367"/>
                  </a:cxn>
                  <a:cxn ang="0">
                    <a:pos x="296" y="394"/>
                  </a:cxn>
                  <a:cxn ang="0">
                    <a:pos x="280" y="414"/>
                  </a:cxn>
                  <a:cxn ang="0">
                    <a:pos x="264" y="437"/>
                  </a:cxn>
                  <a:cxn ang="0">
                    <a:pos x="248" y="459"/>
                  </a:cxn>
                  <a:cxn ang="0">
                    <a:pos x="192" y="464"/>
                  </a:cxn>
                  <a:cxn ang="0">
                    <a:pos x="194" y="439"/>
                  </a:cxn>
                  <a:cxn ang="0">
                    <a:pos x="189" y="391"/>
                  </a:cxn>
                  <a:cxn ang="0">
                    <a:pos x="194" y="369"/>
                  </a:cxn>
                  <a:cxn ang="0">
                    <a:pos x="184" y="324"/>
                  </a:cxn>
                  <a:cxn ang="0">
                    <a:pos x="186" y="303"/>
                  </a:cxn>
                  <a:cxn ang="0">
                    <a:pos x="178" y="269"/>
                  </a:cxn>
                  <a:cxn ang="0">
                    <a:pos x="166" y="244"/>
                  </a:cxn>
                  <a:cxn ang="0">
                    <a:pos x="159" y="219"/>
                  </a:cxn>
                  <a:cxn ang="0">
                    <a:pos x="148" y="210"/>
                  </a:cxn>
                  <a:cxn ang="0">
                    <a:pos x="132" y="211"/>
                  </a:cxn>
                  <a:cxn ang="0">
                    <a:pos x="97" y="224"/>
                  </a:cxn>
                  <a:cxn ang="0">
                    <a:pos x="59" y="228"/>
                  </a:cxn>
                  <a:cxn ang="0">
                    <a:pos x="39" y="217"/>
                  </a:cxn>
                  <a:cxn ang="0">
                    <a:pos x="22" y="192"/>
                  </a:cxn>
                  <a:cxn ang="0">
                    <a:pos x="3" y="174"/>
                  </a:cxn>
                  <a:cxn ang="0">
                    <a:pos x="1" y="132"/>
                  </a:cxn>
                  <a:cxn ang="0">
                    <a:pos x="7" y="84"/>
                  </a:cxn>
                  <a:cxn ang="0">
                    <a:pos x="15" y="61"/>
                  </a:cxn>
                  <a:cxn ang="0">
                    <a:pos x="25" y="40"/>
                  </a:cxn>
                  <a:cxn ang="0">
                    <a:pos x="51" y="37"/>
                  </a:cxn>
                  <a:cxn ang="0">
                    <a:pos x="65" y="24"/>
                  </a:cxn>
                  <a:cxn ang="0">
                    <a:pos x="77" y="12"/>
                  </a:cxn>
                  <a:cxn ang="0">
                    <a:pos x="108" y="0"/>
                  </a:cxn>
                </a:cxnLst>
                <a:rect l="0" t="0" r="r" b="b"/>
                <a:pathLst>
                  <a:path w="350" h="464">
                    <a:moveTo>
                      <a:pt x="108" y="0"/>
                    </a:moveTo>
                    <a:lnTo>
                      <a:pt x="120" y="0"/>
                    </a:lnTo>
                    <a:lnTo>
                      <a:pt x="131" y="1"/>
                    </a:lnTo>
                    <a:lnTo>
                      <a:pt x="140" y="3"/>
                    </a:lnTo>
                    <a:lnTo>
                      <a:pt x="147" y="5"/>
                    </a:lnTo>
                    <a:lnTo>
                      <a:pt x="154" y="7"/>
                    </a:lnTo>
                    <a:lnTo>
                      <a:pt x="158" y="10"/>
                    </a:lnTo>
                    <a:lnTo>
                      <a:pt x="162" y="13"/>
                    </a:lnTo>
                    <a:lnTo>
                      <a:pt x="164" y="16"/>
                    </a:lnTo>
                    <a:lnTo>
                      <a:pt x="166" y="19"/>
                    </a:lnTo>
                    <a:lnTo>
                      <a:pt x="167" y="22"/>
                    </a:lnTo>
                    <a:lnTo>
                      <a:pt x="168" y="25"/>
                    </a:lnTo>
                    <a:lnTo>
                      <a:pt x="172" y="28"/>
                    </a:lnTo>
                    <a:lnTo>
                      <a:pt x="176" y="30"/>
                    </a:lnTo>
                    <a:lnTo>
                      <a:pt x="181" y="30"/>
                    </a:lnTo>
                    <a:lnTo>
                      <a:pt x="188" y="31"/>
                    </a:lnTo>
                    <a:lnTo>
                      <a:pt x="195" y="31"/>
                    </a:lnTo>
                    <a:lnTo>
                      <a:pt x="202" y="31"/>
                    </a:lnTo>
                    <a:lnTo>
                      <a:pt x="208" y="33"/>
                    </a:lnTo>
                    <a:lnTo>
                      <a:pt x="212" y="36"/>
                    </a:lnTo>
                    <a:lnTo>
                      <a:pt x="215" y="39"/>
                    </a:lnTo>
                    <a:lnTo>
                      <a:pt x="217" y="41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2" y="42"/>
                    </a:lnTo>
                    <a:lnTo>
                      <a:pt x="225" y="43"/>
                    </a:lnTo>
                    <a:lnTo>
                      <a:pt x="230" y="44"/>
                    </a:lnTo>
                    <a:lnTo>
                      <a:pt x="235" y="45"/>
                    </a:lnTo>
                    <a:lnTo>
                      <a:pt x="240" y="46"/>
                    </a:lnTo>
                    <a:lnTo>
                      <a:pt x="242" y="46"/>
                    </a:lnTo>
                    <a:lnTo>
                      <a:pt x="244" y="46"/>
                    </a:lnTo>
                    <a:lnTo>
                      <a:pt x="244" y="44"/>
                    </a:lnTo>
                    <a:lnTo>
                      <a:pt x="242" y="40"/>
                    </a:lnTo>
                    <a:lnTo>
                      <a:pt x="239" y="35"/>
                    </a:lnTo>
                    <a:lnTo>
                      <a:pt x="239" y="34"/>
                    </a:lnTo>
                    <a:lnTo>
                      <a:pt x="237" y="29"/>
                    </a:lnTo>
                    <a:lnTo>
                      <a:pt x="236" y="22"/>
                    </a:lnTo>
                    <a:lnTo>
                      <a:pt x="236" y="16"/>
                    </a:lnTo>
                    <a:lnTo>
                      <a:pt x="238" y="15"/>
                    </a:lnTo>
                    <a:lnTo>
                      <a:pt x="240" y="14"/>
                    </a:lnTo>
                    <a:lnTo>
                      <a:pt x="244" y="15"/>
                    </a:lnTo>
                    <a:lnTo>
                      <a:pt x="248" y="16"/>
                    </a:lnTo>
                    <a:lnTo>
                      <a:pt x="253" y="17"/>
                    </a:lnTo>
                    <a:lnTo>
                      <a:pt x="258" y="19"/>
                    </a:lnTo>
                    <a:lnTo>
                      <a:pt x="263" y="21"/>
                    </a:lnTo>
                    <a:lnTo>
                      <a:pt x="268" y="23"/>
                    </a:lnTo>
                    <a:lnTo>
                      <a:pt x="271" y="24"/>
                    </a:lnTo>
                    <a:lnTo>
                      <a:pt x="275" y="24"/>
                    </a:lnTo>
                    <a:lnTo>
                      <a:pt x="277" y="23"/>
                    </a:lnTo>
                    <a:lnTo>
                      <a:pt x="278" y="22"/>
                    </a:lnTo>
                    <a:lnTo>
                      <a:pt x="279" y="19"/>
                    </a:lnTo>
                    <a:lnTo>
                      <a:pt x="279" y="18"/>
                    </a:lnTo>
                    <a:lnTo>
                      <a:pt x="278" y="16"/>
                    </a:lnTo>
                    <a:lnTo>
                      <a:pt x="278" y="16"/>
                    </a:lnTo>
                    <a:lnTo>
                      <a:pt x="285" y="14"/>
                    </a:lnTo>
                    <a:lnTo>
                      <a:pt x="285" y="15"/>
                    </a:lnTo>
                    <a:lnTo>
                      <a:pt x="287" y="17"/>
                    </a:lnTo>
                    <a:lnTo>
                      <a:pt x="289" y="21"/>
                    </a:lnTo>
                    <a:lnTo>
                      <a:pt x="292" y="26"/>
                    </a:lnTo>
                    <a:lnTo>
                      <a:pt x="295" y="32"/>
                    </a:lnTo>
                    <a:lnTo>
                      <a:pt x="299" y="38"/>
                    </a:lnTo>
                    <a:lnTo>
                      <a:pt x="306" y="52"/>
                    </a:lnTo>
                    <a:lnTo>
                      <a:pt x="310" y="59"/>
                    </a:lnTo>
                    <a:lnTo>
                      <a:pt x="320" y="88"/>
                    </a:lnTo>
                    <a:lnTo>
                      <a:pt x="330" y="118"/>
                    </a:lnTo>
                    <a:lnTo>
                      <a:pt x="339" y="148"/>
                    </a:lnTo>
                    <a:lnTo>
                      <a:pt x="343" y="170"/>
                    </a:lnTo>
                    <a:lnTo>
                      <a:pt x="346" y="192"/>
                    </a:lnTo>
                    <a:lnTo>
                      <a:pt x="349" y="215"/>
                    </a:lnTo>
                    <a:lnTo>
                      <a:pt x="350" y="237"/>
                    </a:lnTo>
                    <a:lnTo>
                      <a:pt x="350" y="260"/>
                    </a:lnTo>
                    <a:lnTo>
                      <a:pt x="349" y="283"/>
                    </a:lnTo>
                    <a:lnTo>
                      <a:pt x="347" y="305"/>
                    </a:lnTo>
                    <a:lnTo>
                      <a:pt x="344" y="325"/>
                    </a:lnTo>
                    <a:lnTo>
                      <a:pt x="343" y="326"/>
                    </a:lnTo>
                    <a:lnTo>
                      <a:pt x="341" y="328"/>
                    </a:lnTo>
                    <a:lnTo>
                      <a:pt x="338" y="331"/>
                    </a:lnTo>
                    <a:lnTo>
                      <a:pt x="334" y="335"/>
                    </a:lnTo>
                    <a:lnTo>
                      <a:pt x="329" y="339"/>
                    </a:lnTo>
                    <a:lnTo>
                      <a:pt x="319" y="349"/>
                    </a:lnTo>
                    <a:lnTo>
                      <a:pt x="315" y="354"/>
                    </a:lnTo>
                    <a:lnTo>
                      <a:pt x="310" y="359"/>
                    </a:lnTo>
                    <a:lnTo>
                      <a:pt x="307" y="364"/>
                    </a:lnTo>
                    <a:lnTo>
                      <a:pt x="304" y="367"/>
                    </a:lnTo>
                    <a:lnTo>
                      <a:pt x="302" y="370"/>
                    </a:lnTo>
                    <a:lnTo>
                      <a:pt x="299" y="378"/>
                    </a:lnTo>
                    <a:lnTo>
                      <a:pt x="298" y="386"/>
                    </a:lnTo>
                    <a:lnTo>
                      <a:pt x="296" y="394"/>
                    </a:lnTo>
                    <a:lnTo>
                      <a:pt x="294" y="402"/>
                    </a:lnTo>
                    <a:lnTo>
                      <a:pt x="290" y="406"/>
                    </a:lnTo>
                    <a:lnTo>
                      <a:pt x="285" y="410"/>
                    </a:lnTo>
                    <a:lnTo>
                      <a:pt x="280" y="414"/>
                    </a:lnTo>
                    <a:lnTo>
                      <a:pt x="276" y="419"/>
                    </a:lnTo>
                    <a:lnTo>
                      <a:pt x="273" y="426"/>
                    </a:lnTo>
                    <a:lnTo>
                      <a:pt x="270" y="433"/>
                    </a:lnTo>
                    <a:lnTo>
                      <a:pt x="264" y="437"/>
                    </a:lnTo>
                    <a:lnTo>
                      <a:pt x="260" y="443"/>
                    </a:lnTo>
                    <a:lnTo>
                      <a:pt x="256" y="450"/>
                    </a:lnTo>
                    <a:lnTo>
                      <a:pt x="252" y="456"/>
                    </a:lnTo>
                    <a:lnTo>
                      <a:pt x="248" y="459"/>
                    </a:lnTo>
                    <a:lnTo>
                      <a:pt x="243" y="459"/>
                    </a:lnTo>
                    <a:lnTo>
                      <a:pt x="225" y="461"/>
                    </a:lnTo>
                    <a:lnTo>
                      <a:pt x="208" y="463"/>
                    </a:lnTo>
                    <a:lnTo>
                      <a:pt x="192" y="464"/>
                    </a:lnTo>
                    <a:lnTo>
                      <a:pt x="189" y="462"/>
                    </a:lnTo>
                    <a:lnTo>
                      <a:pt x="189" y="460"/>
                    </a:lnTo>
                    <a:lnTo>
                      <a:pt x="189" y="457"/>
                    </a:lnTo>
                    <a:lnTo>
                      <a:pt x="194" y="439"/>
                    </a:lnTo>
                    <a:lnTo>
                      <a:pt x="195" y="432"/>
                    </a:lnTo>
                    <a:lnTo>
                      <a:pt x="192" y="420"/>
                    </a:lnTo>
                    <a:lnTo>
                      <a:pt x="191" y="406"/>
                    </a:lnTo>
                    <a:lnTo>
                      <a:pt x="189" y="391"/>
                    </a:lnTo>
                    <a:lnTo>
                      <a:pt x="191" y="386"/>
                    </a:lnTo>
                    <a:lnTo>
                      <a:pt x="192" y="381"/>
                    </a:lnTo>
                    <a:lnTo>
                      <a:pt x="194" y="375"/>
                    </a:lnTo>
                    <a:lnTo>
                      <a:pt x="194" y="369"/>
                    </a:lnTo>
                    <a:lnTo>
                      <a:pt x="181" y="337"/>
                    </a:lnTo>
                    <a:lnTo>
                      <a:pt x="181" y="332"/>
                    </a:lnTo>
                    <a:lnTo>
                      <a:pt x="182" y="328"/>
                    </a:lnTo>
                    <a:lnTo>
                      <a:pt x="184" y="324"/>
                    </a:lnTo>
                    <a:lnTo>
                      <a:pt x="187" y="320"/>
                    </a:lnTo>
                    <a:lnTo>
                      <a:pt x="187" y="314"/>
                    </a:lnTo>
                    <a:lnTo>
                      <a:pt x="187" y="309"/>
                    </a:lnTo>
                    <a:lnTo>
                      <a:pt x="186" y="303"/>
                    </a:lnTo>
                    <a:lnTo>
                      <a:pt x="185" y="298"/>
                    </a:lnTo>
                    <a:lnTo>
                      <a:pt x="183" y="288"/>
                    </a:lnTo>
                    <a:lnTo>
                      <a:pt x="181" y="278"/>
                    </a:lnTo>
                    <a:lnTo>
                      <a:pt x="178" y="269"/>
                    </a:lnTo>
                    <a:lnTo>
                      <a:pt x="176" y="260"/>
                    </a:lnTo>
                    <a:lnTo>
                      <a:pt x="171" y="255"/>
                    </a:lnTo>
                    <a:lnTo>
                      <a:pt x="168" y="250"/>
                    </a:lnTo>
                    <a:lnTo>
                      <a:pt x="166" y="244"/>
                    </a:lnTo>
                    <a:lnTo>
                      <a:pt x="165" y="237"/>
                    </a:lnTo>
                    <a:lnTo>
                      <a:pt x="163" y="230"/>
                    </a:lnTo>
                    <a:lnTo>
                      <a:pt x="161" y="224"/>
                    </a:lnTo>
                    <a:lnTo>
                      <a:pt x="159" y="219"/>
                    </a:lnTo>
                    <a:lnTo>
                      <a:pt x="155" y="214"/>
                    </a:lnTo>
                    <a:lnTo>
                      <a:pt x="151" y="211"/>
                    </a:lnTo>
                    <a:lnTo>
                      <a:pt x="149" y="210"/>
                    </a:lnTo>
                    <a:lnTo>
                      <a:pt x="148" y="210"/>
                    </a:lnTo>
                    <a:lnTo>
                      <a:pt x="147" y="209"/>
                    </a:lnTo>
                    <a:lnTo>
                      <a:pt x="145" y="209"/>
                    </a:lnTo>
                    <a:lnTo>
                      <a:pt x="138" y="210"/>
                    </a:lnTo>
                    <a:lnTo>
                      <a:pt x="132" y="211"/>
                    </a:lnTo>
                    <a:lnTo>
                      <a:pt x="126" y="214"/>
                    </a:lnTo>
                    <a:lnTo>
                      <a:pt x="114" y="218"/>
                    </a:lnTo>
                    <a:lnTo>
                      <a:pt x="106" y="221"/>
                    </a:lnTo>
                    <a:lnTo>
                      <a:pt x="97" y="224"/>
                    </a:lnTo>
                    <a:lnTo>
                      <a:pt x="88" y="224"/>
                    </a:lnTo>
                    <a:lnTo>
                      <a:pt x="78" y="227"/>
                    </a:lnTo>
                    <a:lnTo>
                      <a:pt x="69" y="228"/>
                    </a:lnTo>
                    <a:lnTo>
                      <a:pt x="59" y="228"/>
                    </a:lnTo>
                    <a:lnTo>
                      <a:pt x="53" y="227"/>
                    </a:lnTo>
                    <a:lnTo>
                      <a:pt x="47" y="224"/>
                    </a:lnTo>
                    <a:lnTo>
                      <a:pt x="43" y="221"/>
                    </a:lnTo>
                    <a:lnTo>
                      <a:pt x="39" y="217"/>
                    </a:lnTo>
                    <a:lnTo>
                      <a:pt x="35" y="213"/>
                    </a:lnTo>
                    <a:lnTo>
                      <a:pt x="32" y="208"/>
                    </a:lnTo>
                    <a:lnTo>
                      <a:pt x="26" y="197"/>
                    </a:lnTo>
                    <a:lnTo>
                      <a:pt x="22" y="192"/>
                    </a:lnTo>
                    <a:lnTo>
                      <a:pt x="16" y="186"/>
                    </a:lnTo>
                    <a:lnTo>
                      <a:pt x="11" y="183"/>
                    </a:lnTo>
                    <a:lnTo>
                      <a:pt x="6" y="179"/>
                    </a:lnTo>
                    <a:lnTo>
                      <a:pt x="3" y="174"/>
                    </a:lnTo>
                    <a:lnTo>
                      <a:pt x="1" y="168"/>
                    </a:lnTo>
                    <a:lnTo>
                      <a:pt x="0" y="162"/>
                    </a:lnTo>
                    <a:lnTo>
                      <a:pt x="0" y="141"/>
                    </a:lnTo>
                    <a:lnTo>
                      <a:pt x="1" y="132"/>
                    </a:lnTo>
                    <a:lnTo>
                      <a:pt x="3" y="115"/>
                    </a:lnTo>
                    <a:lnTo>
                      <a:pt x="5" y="98"/>
                    </a:lnTo>
                    <a:lnTo>
                      <a:pt x="6" y="91"/>
                    </a:lnTo>
                    <a:lnTo>
                      <a:pt x="7" y="84"/>
                    </a:lnTo>
                    <a:lnTo>
                      <a:pt x="9" y="79"/>
                    </a:lnTo>
                    <a:lnTo>
                      <a:pt x="11" y="73"/>
                    </a:lnTo>
                    <a:lnTo>
                      <a:pt x="14" y="68"/>
                    </a:lnTo>
                    <a:lnTo>
                      <a:pt x="15" y="61"/>
                    </a:lnTo>
                    <a:lnTo>
                      <a:pt x="16" y="53"/>
                    </a:lnTo>
                    <a:lnTo>
                      <a:pt x="18" y="46"/>
                    </a:lnTo>
                    <a:lnTo>
                      <a:pt x="20" y="40"/>
                    </a:lnTo>
                    <a:lnTo>
                      <a:pt x="25" y="40"/>
                    </a:lnTo>
                    <a:lnTo>
                      <a:pt x="31" y="39"/>
                    </a:lnTo>
                    <a:lnTo>
                      <a:pt x="39" y="39"/>
                    </a:lnTo>
                    <a:lnTo>
                      <a:pt x="47" y="38"/>
                    </a:lnTo>
                    <a:lnTo>
                      <a:pt x="51" y="37"/>
                    </a:lnTo>
                    <a:lnTo>
                      <a:pt x="55" y="35"/>
                    </a:lnTo>
                    <a:lnTo>
                      <a:pt x="59" y="31"/>
                    </a:lnTo>
                    <a:lnTo>
                      <a:pt x="63" y="27"/>
                    </a:lnTo>
                    <a:lnTo>
                      <a:pt x="65" y="24"/>
                    </a:lnTo>
                    <a:lnTo>
                      <a:pt x="67" y="22"/>
                    </a:lnTo>
                    <a:lnTo>
                      <a:pt x="68" y="20"/>
                    </a:lnTo>
                    <a:lnTo>
                      <a:pt x="73" y="15"/>
                    </a:lnTo>
                    <a:lnTo>
                      <a:pt x="77" y="12"/>
                    </a:lnTo>
                    <a:lnTo>
                      <a:pt x="83" y="8"/>
                    </a:lnTo>
                    <a:lnTo>
                      <a:pt x="90" y="5"/>
                    </a:lnTo>
                    <a:lnTo>
                      <a:pt x="99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3157"/>
              <p:cNvSpPr>
                <a:spLocks noChangeShapeType="1"/>
              </p:cNvSpPr>
              <p:nvPr/>
            </p:nvSpPr>
            <p:spPr bwMode="auto">
              <a:xfrm flipH="1" flipV="1">
                <a:off x="1220" y="677"/>
                <a:ext cx="3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3158"/>
              <p:cNvSpPr>
                <a:spLocks noChangeShapeType="1"/>
              </p:cNvSpPr>
              <p:nvPr/>
            </p:nvSpPr>
            <p:spPr bwMode="auto">
              <a:xfrm flipH="1" flipV="1">
                <a:off x="1217" y="655"/>
                <a:ext cx="3" cy="2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Line 3159"/>
              <p:cNvSpPr>
                <a:spLocks noChangeShapeType="1"/>
              </p:cNvSpPr>
              <p:nvPr/>
            </p:nvSpPr>
            <p:spPr bwMode="auto">
              <a:xfrm flipH="1" flipV="1">
                <a:off x="1213" y="633"/>
                <a:ext cx="4" cy="2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3160"/>
              <p:cNvSpPr>
                <a:spLocks noChangeShapeType="1"/>
              </p:cNvSpPr>
              <p:nvPr/>
            </p:nvSpPr>
            <p:spPr bwMode="auto">
              <a:xfrm flipH="1" flipV="1">
                <a:off x="1204" y="603"/>
                <a:ext cx="9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3161"/>
              <p:cNvSpPr>
                <a:spLocks noChangeShapeType="1"/>
              </p:cNvSpPr>
              <p:nvPr/>
            </p:nvSpPr>
            <p:spPr bwMode="auto">
              <a:xfrm flipH="1" flipV="1">
                <a:off x="1194" y="573"/>
                <a:ext cx="10" cy="3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3162"/>
              <p:cNvSpPr>
                <a:spLocks noChangeShapeType="1"/>
              </p:cNvSpPr>
              <p:nvPr/>
            </p:nvSpPr>
            <p:spPr bwMode="auto">
              <a:xfrm flipH="1" flipV="1">
                <a:off x="1184" y="544"/>
                <a:ext cx="10" cy="2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Line 3163"/>
              <p:cNvSpPr>
                <a:spLocks noChangeShapeType="1"/>
              </p:cNvSpPr>
              <p:nvPr/>
            </p:nvSpPr>
            <p:spPr bwMode="auto">
              <a:xfrm flipH="1" flipV="1">
                <a:off x="1180" y="537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3164"/>
              <p:cNvSpPr>
                <a:spLocks noChangeShapeType="1"/>
              </p:cNvSpPr>
              <p:nvPr/>
            </p:nvSpPr>
            <p:spPr bwMode="auto">
              <a:xfrm flipH="1" flipV="1">
                <a:off x="1173" y="523"/>
                <a:ext cx="7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Line 3165"/>
              <p:cNvSpPr>
                <a:spLocks noChangeShapeType="1"/>
              </p:cNvSpPr>
              <p:nvPr/>
            </p:nvSpPr>
            <p:spPr bwMode="auto">
              <a:xfrm flipH="1" flipV="1">
                <a:off x="1169" y="517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3166"/>
              <p:cNvSpPr>
                <a:spLocks noChangeShapeType="1"/>
              </p:cNvSpPr>
              <p:nvPr/>
            </p:nvSpPr>
            <p:spPr bwMode="auto">
              <a:xfrm flipH="1" flipV="1">
                <a:off x="1166" y="511"/>
                <a:ext cx="3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3167"/>
              <p:cNvSpPr>
                <a:spLocks noChangeShapeType="1"/>
              </p:cNvSpPr>
              <p:nvPr/>
            </p:nvSpPr>
            <p:spPr bwMode="auto">
              <a:xfrm flipH="1" flipV="1">
                <a:off x="1163" y="506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Line 3168"/>
              <p:cNvSpPr>
                <a:spLocks noChangeShapeType="1"/>
              </p:cNvSpPr>
              <p:nvPr/>
            </p:nvSpPr>
            <p:spPr bwMode="auto">
              <a:xfrm flipH="1" flipV="1">
                <a:off x="1161" y="502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Line 3169"/>
              <p:cNvSpPr>
                <a:spLocks noChangeShapeType="1"/>
              </p:cNvSpPr>
              <p:nvPr/>
            </p:nvSpPr>
            <p:spPr bwMode="auto">
              <a:xfrm flipH="1" flipV="1">
                <a:off x="1159" y="500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3170"/>
              <p:cNvSpPr>
                <a:spLocks noChangeShapeType="1"/>
              </p:cNvSpPr>
              <p:nvPr/>
            </p:nvSpPr>
            <p:spPr bwMode="auto">
              <a:xfrm flipV="1">
                <a:off x="1159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Line 3171"/>
              <p:cNvSpPr>
                <a:spLocks noChangeShapeType="1"/>
              </p:cNvSpPr>
              <p:nvPr/>
            </p:nvSpPr>
            <p:spPr bwMode="auto">
              <a:xfrm flipH="1">
                <a:off x="1152" y="499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3172"/>
              <p:cNvSpPr>
                <a:spLocks noChangeShapeType="1"/>
              </p:cNvSpPr>
              <p:nvPr/>
            </p:nvSpPr>
            <p:spPr bwMode="auto">
              <a:xfrm>
                <a:off x="1152" y="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3173"/>
              <p:cNvSpPr>
                <a:spLocks noChangeShapeType="1"/>
              </p:cNvSpPr>
              <p:nvPr/>
            </p:nvSpPr>
            <p:spPr bwMode="auto">
              <a:xfrm>
                <a:off x="1152" y="5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Line 3174"/>
              <p:cNvSpPr>
                <a:spLocks noChangeShapeType="1"/>
              </p:cNvSpPr>
              <p:nvPr/>
            </p:nvSpPr>
            <p:spPr bwMode="auto">
              <a:xfrm>
                <a:off x="1153" y="5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3175"/>
              <p:cNvSpPr>
                <a:spLocks noChangeShapeType="1"/>
              </p:cNvSpPr>
              <p:nvPr/>
            </p:nvSpPr>
            <p:spPr bwMode="auto">
              <a:xfrm flipH="1">
                <a:off x="1152" y="504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Line 3176"/>
              <p:cNvSpPr>
                <a:spLocks noChangeShapeType="1"/>
              </p:cNvSpPr>
              <p:nvPr/>
            </p:nvSpPr>
            <p:spPr bwMode="auto">
              <a:xfrm flipH="1">
                <a:off x="1151" y="5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Line 3177"/>
              <p:cNvSpPr>
                <a:spLocks noChangeShapeType="1"/>
              </p:cNvSpPr>
              <p:nvPr/>
            </p:nvSpPr>
            <p:spPr bwMode="auto">
              <a:xfrm flipH="1">
                <a:off x="1149" y="508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3178"/>
              <p:cNvSpPr>
                <a:spLocks noChangeShapeType="1"/>
              </p:cNvSpPr>
              <p:nvPr/>
            </p:nvSpPr>
            <p:spPr bwMode="auto">
              <a:xfrm flipH="1">
                <a:off x="1145" y="509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Line 3179"/>
              <p:cNvSpPr>
                <a:spLocks noChangeShapeType="1"/>
              </p:cNvSpPr>
              <p:nvPr/>
            </p:nvSpPr>
            <p:spPr bwMode="auto">
              <a:xfrm flipH="1" flipV="1">
                <a:off x="1142" y="508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3180"/>
              <p:cNvSpPr>
                <a:spLocks noChangeShapeType="1"/>
              </p:cNvSpPr>
              <p:nvPr/>
            </p:nvSpPr>
            <p:spPr bwMode="auto">
              <a:xfrm flipH="1" flipV="1">
                <a:off x="1137" y="506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Line 3181"/>
              <p:cNvSpPr>
                <a:spLocks noChangeShapeType="1"/>
              </p:cNvSpPr>
              <p:nvPr/>
            </p:nvSpPr>
            <p:spPr bwMode="auto">
              <a:xfrm flipH="1" flipV="1">
                <a:off x="1132" y="504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3182"/>
              <p:cNvSpPr>
                <a:spLocks noChangeShapeType="1"/>
              </p:cNvSpPr>
              <p:nvPr/>
            </p:nvSpPr>
            <p:spPr bwMode="auto">
              <a:xfrm flipH="1" flipV="1">
                <a:off x="1127" y="502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3183"/>
              <p:cNvSpPr>
                <a:spLocks noChangeShapeType="1"/>
              </p:cNvSpPr>
              <p:nvPr/>
            </p:nvSpPr>
            <p:spPr bwMode="auto">
              <a:xfrm flipH="1" flipV="1">
                <a:off x="1122" y="5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3184"/>
              <p:cNvSpPr>
                <a:spLocks noChangeShapeType="1"/>
              </p:cNvSpPr>
              <p:nvPr/>
            </p:nvSpPr>
            <p:spPr bwMode="auto">
              <a:xfrm flipH="1" flipV="1">
                <a:off x="1118" y="500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Line 3185"/>
              <p:cNvSpPr>
                <a:spLocks noChangeShapeType="1"/>
              </p:cNvSpPr>
              <p:nvPr/>
            </p:nvSpPr>
            <p:spPr bwMode="auto">
              <a:xfrm flipH="1" flipV="1">
                <a:off x="1114" y="499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3186"/>
              <p:cNvSpPr>
                <a:spLocks noChangeShapeType="1"/>
              </p:cNvSpPr>
              <p:nvPr/>
            </p:nvSpPr>
            <p:spPr bwMode="auto">
              <a:xfrm flipH="1">
                <a:off x="1112" y="499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3187"/>
              <p:cNvSpPr>
                <a:spLocks noChangeShapeType="1"/>
              </p:cNvSpPr>
              <p:nvPr/>
            </p:nvSpPr>
            <p:spPr bwMode="auto">
              <a:xfrm flipH="1">
                <a:off x="1110" y="50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3188"/>
              <p:cNvSpPr>
                <a:spLocks noChangeShapeType="1"/>
              </p:cNvSpPr>
              <p:nvPr/>
            </p:nvSpPr>
            <p:spPr bwMode="auto">
              <a:xfrm>
                <a:off x="1110" y="5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3189"/>
              <p:cNvSpPr>
                <a:spLocks noChangeShapeType="1"/>
              </p:cNvSpPr>
              <p:nvPr/>
            </p:nvSpPr>
            <p:spPr bwMode="auto">
              <a:xfrm>
                <a:off x="1110" y="507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3190"/>
              <p:cNvSpPr>
                <a:spLocks noChangeShapeType="1"/>
              </p:cNvSpPr>
              <p:nvPr/>
            </p:nvSpPr>
            <p:spPr bwMode="auto">
              <a:xfrm>
                <a:off x="1111" y="514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Line 3191"/>
              <p:cNvSpPr>
                <a:spLocks noChangeShapeType="1"/>
              </p:cNvSpPr>
              <p:nvPr/>
            </p:nvSpPr>
            <p:spPr bwMode="auto">
              <a:xfrm>
                <a:off x="1113" y="5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Line 3192"/>
              <p:cNvSpPr>
                <a:spLocks noChangeShapeType="1"/>
              </p:cNvSpPr>
              <p:nvPr/>
            </p:nvSpPr>
            <p:spPr bwMode="auto">
              <a:xfrm>
                <a:off x="1113" y="520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Line 3193"/>
              <p:cNvSpPr>
                <a:spLocks noChangeShapeType="1"/>
              </p:cNvSpPr>
              <p:nvPr/>
            </p:nvSpPr>
            <p:spPr bwMode="auto">
              <a:xfrm>
                <a:off x="1116" y="525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3194"/>
              <p:cNvSpPr>
                <a:spLocks noChangeShapeType="1"/>
              </p:cNvSpPr>
              <p:nvPr/>
            </p:nvSpPr>
            <p:spPr bwMode="auto">
              <a:xfrm>
                <a:off x="1118" y="529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Line 3195"/>
              <p:cNvSpPr>
                <a:spLocks noChangeShapeType="1"/>
              </p:cNvSpPr>
              <p:nvPr/>
            </p:nvSpPr>
            <p:spPr bwMode="auto">
              <a:xfrm flipH="1">
                <a:off x="1116" y="5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Line 3196"/>
              <p:cNvSpPr>
                <a:spLocks noChangeShapeType="1"/>
              </p:cNvSpPr>
              <p:nvPr/>
            </p:nvSpPr>
            <p:spPr bwMode="auto">
              <a:xfrm flipH="1">
                <a:off x="1114" y="5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Group 3398"/>
            <p:cNvGrpSpPr>
              <a:grpSpLocks/>
            </p:cNvGrpSpPr>
            <p:nvPr/>
          </p:nvGrpSpPr>
          <p:grpSpPr bwMode="auto">
            <a:xfrm>
              <a:off x="1263650" y="427038"/>
              <a:ext cx="681038" cy="1079500"/>
              <a:chOff x="796" y="269"/>
              <a:chExt cx="429" cy="680"/>
            </a:xfrm>
          </p:grpSpPr>
          <p:sp>
            <p:nvSpPr>
              <p:cNvPr id="383" name="Line 3198"/>
              <p:cNvSpPr>
                <a:spLocks noChangeShapeType="1"/>
              </p:cNvSpPr>
              <p:nvPr/>
            </p:nvSpPr>
            <p:spPr bwMode="auto">
              <a:xfrm flipH="1" flipV="1">
                <a:off x="1109" y="530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3199"/>
              <p:cNvSpPr>
                <a:spLocks noChangeShapeType="1"/>
              </p:cNvSpPr>
              <p:nvPr/>
            </p:nvSpPr>
            <p:spPr bwMode="auto">
              <a:xfrm flipH="1" flipV="1">
                <a:off x="1104" y="52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3200"/>
              <p:cNvSpPr>
                <a:spLocks noChangeShapeType="1"/>
              </p:cNvSpPr>
              <p:nvPr/>
            </p:nvSpPr>
            <p:spPr bwMode="auto">
              <a:xfrm flipH="1" flipV="1">
                <a:off x="1099" y="528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3201"/>
              <p:cNvSpPr>
                <a:spLocks noChangeShapeType="1"/>
              </p:cNvSpPr>
              <p:nvPr/>
            </p:nvSpPr>
            <p:spPr bwMode="auto">
              <a:xfrm flipH="1" flipV="1">
                <a:off x="1096" y="52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3202"/>
              <p:cNvSpPr>
                <a:spLocks noChangeShapeType="1"/>
              </p:cNvSpPr>
              <p:nvPr/>
            </p:nvSpPr>
            <p:spPr bwMode="auto">
              <a:xfrm flipH="1">
                <a:off x="1093" y="52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3203"/>
              <p:cNvSpPr>
                <a:spLocks noChangeShapeType="1"/>
              </p:cNvSpPr>
              <p:nvPr/>
            </p:nvSpPr>
            <p:spPr bwMode="auto">
              <a:xfrm flipH="1">
                <a:off x="1092" y="5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3204"/>
              <p:cNvSpPr>
                <a:spLocks noChangeShapeType="1"/>
              </p:cNvSpPr>
              <p:nvPr/>
            </p:nvSpPr>
            <p:spPr bwMode="auto">
              <a:xfrm flipH="1" flipV="1">
                <a:off x="1091" y="5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3205"/>
              <p:cNvSpPr>
                <a:spLocks noChangeShapeType="1"/>
              </p:cNvSpPr>
              <p:nvPr/>
            </p:nvSpPr>
            <p:spPr bwMode="auto">
              <a:xfrm flipH="1" flipV="1">
                <a:off x="1089" y="52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3206"/>
              <p:cNvSpPr>
                <a:spLocks noChangeShapeType="1"/>
              </p:cNvSpPr>
              <p:nvPr/>
            </p:nvSpPr>
            <p:spPr bwMode="auto">
              <a:xfrm flipH="1" flipV="1">
                <a:off x="1086" y="521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3207"/>
              <p:cNvSpPr>
                <a:spLocks noChangeShapeType="1"/>
              </p:cNvSpPr>
              <p:nvPr/>
            </p:nvSpPr>
            <p:spPr bwMode="auto">
              <a:xfrm flipH="1" flipV="1">
                <a:off x="1082" y="518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3208"/>
              <p:cNvSpPr>
                <a:spLocks noChangeShapeType="1"/>
              </p:cNvSpPr>
              <p:nvPr/>
            </p:nvSpPr>
            <p:spPr bwMode="auto">
              <a:xfrm flipH="1" flipV="1">
                <a:off x="1076" y="516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3209"/>
              <p:cNvSpPr>
                <a:spLocks noChangeShapeType="1"/>
              </p:cNvSpPr>
              <p:nvPr/>
            </p:nvSpPr>
            <p:spPr bwMode="auto">
              <a:xfrm flipH="1">
                <a:off x="1069" y="516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3210"/>
              <p:cNvSpPr>
                <a:spLocks noChangeShapeType="1"/>
              </p:cNvSpPr>
              <p:nvPr/>
            </p:nvSpPr>
            <p:spPr bwMode="auto">
              <a:xfrm flipH="1">
                <a:off x="1062" y="516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3211"/>
              <p:cNvSpPr>
                <a:spLocks noChangeShapeType="1"/>
              </p:cNvSpPr>
              <p:nvPr/>
            </p:nvSpPr>
            <p:spPr bwMode="auto">
              <a:xfrm flipH="1" flipV="1">
                <a:off x="1055" y="515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3212"/>
              <p:cNvSpPr>
                <a:spLocks noChangeShapeType="1"/>
              </p:cNvSpPr>
              <p:nvPr/>
            </p:nvSpPr>
            <p:spPr bwMode="auto">
              <a:xfrm flipH="1">
                <a:off x="1050" y="5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3213"/>
              <p:cNvSpPr>
                <a:spLocks noChangeShapeType="1"/>
              </p:cNvSpPr>
              <p:nvPr/>
            </p:nvSpPr>
            <p:spPr bwMode="auto">
              <a:xfrm flipH="1" flipV="1">
                <a:off x="1046" y="513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3214"/>
              <p:cNvSpPr>
                <a:spLocks noChangeShapeType="1"/>
              </p:cNvSpPr>
              <p:nvPr/>
            </p:nvSpPr>
            <p:spPr bwMode="auto">
              <a:xfrm flipH="1" flipV="1">
                <a:off x="1042" y="510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3215"/>
              <p:cNvSpPr>
                <a:spLocks noChangeShapeType="1"/>
              </p:cNvSpPr>
              <p:nvPr/>
            </p:nvSpPr>
            <p:spPr bwMode="auto">
              <a:xfrm flipH="1" flipV="1">
                <a:off x="1041" y="507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3216"/>
              <p:cNvSpPr>
                <a:spLocks noChangeShapeType="1"/>
              </p:cNvSpPr>
              <p:nvPr/>
            </p:nvSpPr>
            <p:spPr bwMode="auto">
              <a:xfrm flipH="1" flipV="1">
                <a:off x="1040" y="504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3217"/>
              <p:cNvSpPr>
                <a:spLocks noChangeShapeType="1"/>
              </p:cNvSpPr>
              <p:nvPr/>
            </p:nvSpPr>
            <p:spPr bwMode="auto">
              <a:xfrm flipH="1" flipV="1">
                <a:off x="1038" y="501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3218"/>
              <p:cNvSpPr>
                <a:spLocks noChangeShapeType="1"/>
              </p:cNvSpPr>
              <p:nvPr/>
            </p:nvSpPr>
            <p:spPr bwMode="auto">
              <a:xfrm flipH="1" flipV="1">
                <a:off x="1036" y="498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3219"/>
              <p:cNvSpPr>
                <a:spLocks noChangeShapeType="1"/>
              </p:cNvSpPr>
              <p:nvPr/>
            </p:nvSpPr>
            <p:spPr bwMode="auto">
              <a:xfrm flipH="1" flipV="1">
                <a:off x="1032" y="495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3220"/>
              <p:cNvSpPr>
                <a:spLocks noChangeShapeType="1"/>
              </p:cNvSpPr>
              <p:nvPr/>
            </p:nvSpPr>
            <p:spPr bwMode="auto">
              <a:xfrm flipH="1" flipV="1">
                <a:off x="1028" y="492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3221"/>
              <p:cNvSpPr>
                <a:spLocks noChangeShapeType="1"/>
              </p:cNvSpPr>
              <p:nvPr/>
            </p:nvSpPr>
            <p:spPr bwMode="auto">
              <a:xfrm flipH="1" flipV="1">
                <a:off x="1021" y="490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3222"/>
              <p:cNvSpPr>
                <a:spLocks noChangeShapeType="1"/>
              </p:cNvSpPr>
              <p:nvPr/>
            </p:nvSpPr>
            <p:spPr bwMode="auto">
              <a:xfrm flipH="1" flipV="1">
                <a:off x="1014" y="488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3223"/>
              <p:cNvSpPr>
                <a:spLocks noChangeShapeType="1"/>
              </p:cNvSpPr>
              <p:nvPr/>
            </p:nvSpPr>
            <p:spPr bwMode="auto">
              <a:xfrm flipH="1" flipV="1">
                <a:off x="1005" y="486"/>
                <a:ext cx="9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3224"/>
              <p:cNvSpPr>
                <a:spLocks noChangeShapeType="1"/>
              </p:cNvSpPr>
              <p:nvPr/>
            </p:nvSpPr>
            <p:spPr bwMode="auto">
              <a:xfrm flipH="1" flipV="1">
                <a:off x="994" y="48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225"/>
              <p:cNvSpPr>
                <a:spLocks noChangeShapeType="1"/>
              </p:cNvSpPr>
              <p:nvPr/>
            </p:nvSpPr>
            <p:spPr bwMode="auto">
              <a:xfrm flipH="1">
                <a:off x="982" y="48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3226"/>
              <p:cNvSpPr>
                <a:spLocks noChangeShapeType="1"/>
              </p:cNvSpPr>
              <p:nvPr/>
            </p:nvSpPr>
            <p:spPr bwMode="auto">
              <a:xfrm flipH="1">
                <a:off x="973" y="485"/>
                <a:ext cx="9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3227"/>
              <p:cNvSpPr>
                <a:spLocks noChangeShapeType="1"/>
              </p:cNvSpPr>
              <p:nvPr/>
            </p:nvSpPr>
            <p:spPr bwMode="auto">
              <a:xfrm flipH="1">
                <a:off x="964" y="487"/>
                <a:ext cx="9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3228"/>
              <p:cNvSpPr>
                <a:spLocks noChangeShapeType="1"/>
              </p:cNvSpPr>
              <p:nvPr/>
            </p:nvSpPr>
            <p:spPr bwMode="auto">
              <a:xfrm flipH="1">
                <a:off x="957" y="490"/>
                <a:ext cx="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3229"/>
              <p:cNvSpPr>
                <a:spLocks noChangeShapeType="1"/>
              </p:cNvSpPr>
              <p:nvPr/>
            </p:nvSpPr>
            <p:spPr bwMode="auto">
              <a:xfrm flipH="1">
                <a:off x="951" y="493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3230"/>
              <p:cNvSpPr>
                <a:spLocks noChangeShapeType="1"/>
              </p:cNvSpPr>
              <p:nvPr/>
            </p:nvSpPr>
            <p:spPr bwMode="auto">
              <a:xfrm flipH="1">
                <a:off x="947" y="497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3231"/>
              <p:cNvSpPr>
                <a:spLocks noChangeShapeType="1"/>
              </p:cNvSpPr>
              <p:nvPr/>
            </p:nvSpPr>
            <p:spPr bwMode="auto">
              <a:xfrm flipH="1">
                <a:off x="942" y="500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3232"/>
              <p:cNvSpPr>
                <a:spLocks noChangeShapeType="1"/>
              </p:cNvSpPr>
              <p:nvPr/>
            </p:nvSpPr>
            <p:spPr bwMode="auto">
              <a:xfrm flipH="1">
                <a:off x="941" y="505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3233"/>
              <p:cNvSpPr>
                <a:spLocks noChangeShapeType="1"/>
              </p:cNvSpPr>
              <p:nvPr/>
            </p:nvSpPr>
            <p:spPr bwMode="auto">
              <a:xfrm flipH="1">
                <a:off x="939" y="507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3234"/>
              <p:cNvSpPr>
                <a:spLocks noChangeShapeType="1"/>
              </p:cNvSpPr>
              <p:nvPr/>
            </p:nvSpPr>
            <p:spPr bwMode="auto">
              <a:xfrm flipH="1">
                <a:off x="937" y="509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3235"/>
              <p:cNvSpPr>
                <a:spLocks noChangeShapeType="1"/>
              </p:cNvSpPr>
              <p:nvPr/>
            </p:nvSpPr>
            <p:spPr bwMode="auto">
              <a:xfrm flipH="1">
                <a:off x="933" y="512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3236"/>
              <p:cNvSpPr>
                <a:spLocks noChangeShapeType="1"/>
              </p:cNvSpPr>
              <p:nvPr/>
            </p:nvSpPr>
            <p:spPr bwMode="auto">
              <a:xfrm flipH="1">
                <a:off x="929" y="516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3237"/>
              <p:cNvSpPr>
                <a:spLocks noChangeShapeType="1"/>
              </p:cNvSpPr>
              <p:nvPr/>
            </p:nvSpPr>
            <p:spPr bwMode="auto">
              <a:xfrm flipH="1">
                <a:off x="925" y="520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3238"/>
              <p:cNvSpPr>
                <a:spLocks noChangeShapeType="1"/>
              </p:cNvSpPr>
              <p:nvPr/>
            </p:nvSpPr>
            <p:spPr bwMode="auto">
              <a:xfrm flipH="1">
                <a:off x="921" y="522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3239"/>
              <p:cNvSpPr>
                <a:spLocks noChangeShapeType="1"/>
              </p:cNvSpPr>
              <p:nvPr/>
            </p:nvSpPr>
            <p:spPr bwMode="auto">
              <a:xfrm flipH="1">
                <a:off x="913" y="5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3240"/>
              <p:cNvSpPr>
                <a:spLocks noChangeShapeType="1"/>
              </p:cNvSpPr>
              <p:nvPr/>
            </p:nvSpPr>
            <p:spPr bwMode="auto">
              <a:xfrm flipH="1">
                <a:off x="905" y="5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3241"/>
              <p:cNvSpPr>
                <a:spLocks noChangeShapeType="1"/>
              </p:cNvSpPr>
              <p:nvPr/>
            </p:nvSpPr>
            <p:spPr bwMode="auto">
              <a:xfrm flipH="1">
                <a:off x="899" y="5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3242"/>
              <p:cNvSpPr>
                <a:spLocks noChangeShapeType="1"/>
              </p:cNvSpPr>
              <p:nvPr/>
            </p:nvSpPr>
            <p:spPr bwMode="auto">
              <a:xfrm flipH="1">
                <a:off x="894" y="525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3243"/>
              <p:cNvSpPr>
                <a:spLocks noChangeShapeType="1"/>
              </p:cNvSpPr>
              <p:nvPr/>
            </p:nvSpPr>
            <p:spPr bwMode="auto">
              <a:xfrm flipH="1">
                <a:off x="892" y="525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3244"/>
              <p:cNvSpPr>
                <a:spLocks noChangeShapeType="1"/>
              </p:cNvSpPr>
              <p:nvPr/>
            </p:nvSpPr>
            <p:spPr bwMode="auto">
              <a:xfrm flipH="1">
                <a:off x="890" y="531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3245"/>
              <p:cNvSpPr>
                <a:spLocks noChangeShapeType="1"/>
              </p:cNvSpPr>
              <p:nvPr/>
            </p:nvSpPr>
            <p:spPr bwMode="auto">
              <a:xfrm flipH="1">
                <a:off x="889" y="5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3246"/>
              <p:cNvSpPr>
                <a:spLocks noChangeShapeType="1"/>
              </p:cNvSpPr>
              <p:nvPr/>
            </p:nvSpPr>
            <p:spPr bwMode="auto">
              <a:xfrm flipH="1">
                <a:off x="888" y="546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3247"/>
              <p:cNvSpPr>
                <a:spLocks noChangeShapeType="1"/>
              </p:cNvSpPr>
              <p:nvPr/>
            </p:nvSpPr>
            <p:spPr bwMode="auto">
              <a:xfrm flipH="1">
                <a:off x="885" y="553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3248"/>
              <p:cNvSpPr>
                <a:spLocks noChangeShapeType="1"/>
              </p:cNvSpPr>
              <p:nvPr/>
            </p:nvSpPr>
            <p:spPr bwMode="auto">
              <a:xfrm flipH="1">
                <a:off x="883" y="558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3249"/>
              <p:cNvSpPr>
                <a:spLocks noChangeShapeType="1"/>
              </p:cNvSpPr>
              <p:nvPr/>
            </p:nvSpPr>
            <p:spPr bwMode="auto">
              <a:xfrm flipH="1">
                <a:off x="881" y="564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3250"/>
              <p:cNvSpPr>
                <a:spLocks noChangeShapeType="1"/>
              </p:cNvSpPr>
              <p:nvPr/>
            </p:nvSpPr>
            <p:spPr bwMode="auto">
              <a:xfrm flipH="1">
                <a:off x="880" y="569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3251"/>
              <p:cNvSpPr>
                <a:spLocks noChangeShapeType="1"/>
              </p:cNvSpPr>
              <p:nvPr/>
            </p:nvSpPr>
            <p:spPr bwMode="auto">
              <a:xfrm flipH="1">
                <a:off x="879" y="576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3252"/>
              <p:cNvSpPr>
                <a:spLocks noChangeShapeType="1"/>
              </p:cNvSpPr>
              <p:nvPr/>
            </p:nvSpPr>
            <p:spPr bwMode="auto">
              <a:xfrm flipH="1">
                <a:off x="877" y="583"/>
                <a:ext cx="2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3253"/>
              <p:cNvSpPr>
                <a:spLocks noChangeShapeType="1"/>
              </p:cNvSpPr>
              <p:nvPr/>
            </p:nvSpPr>
            <p:spPr bwMode="auto">
              <a:xfrm flipH="1">
                <a:off x="875" y="600"/>
                <a:ext cx="2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3254"/>
              <p:cNvSpPr>
                <a:spLocks noChangeShapeType="1"/>
              </p:cNvSpPr>
              <p:nvPr/>
            </p:nvSpPr>
            <p:spPr bwMode="auto">
              <a:xfrm flipH="1">
                <a:off x="874" y="617"/>
                <a:ext cx="1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3255"/>
              <p:cNvSpPr>
                <a:spLocks noChangeShapeType="1"/>
              </p:cNvSpPr>
              <p:nvPr/>
            </p:nvSpPr>
            <p:spPr bwMode="auto">
              <a:xfrm>
                <a:off x="874" y="62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3256"/>
              <p:cNvSpPr>
                <a:spLocks noChangeShapeType="1"/>
              </p:cNvSpPr>
              <p:nvPr/>
            </p:nvSpPr>
            <p:spPr bwMode="auto">
              <a:xfrm>
                <a:off x="874" y="647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3257"/>
              <p:cNvSpPr>
                <a:spLocks noChangeShapeType="1"/>
              </p:cNvSpPr>
              <p:nvPr/>
            </p:nvSpPr>
            <p:spPr bwMode="auto">
              <a:xfrm>
                <a:off x="875" y="653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3258"/>
              <p:cNvSpPr>
                <a:spLocks noChangeShapeType="1"/>
              </p:cNvSpPr>
              <p:nvPr/>
            </p:nvSpPr>
            <p:spPr bwMode="auto">
              <a:xfrm>
                <a:off x="877" y="659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3259"/>
              <p:cNvSpPr>
                <a:spLocks noChangeShapeType="1"/>
              </p:cNvSpPr>
              <p:nvPr/>
            </p:nvSpPr>
            <p:spPr bwMode="auto">
              <a:xfrm>
                <a:off x="880" y="664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3260"/>
              <p:cNvSpPr>
                <a:spLocks noChangeShapeType="1"/>
              </p:cNvSpPr>
              <p:nvPr/>
            </p:nvSpPr>
            <p:spPr bwMode="auto">
              <a:xfrm>
                <a:off x="885" y="668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3261"/>
              <p:cNvSpPr>
                <a:spLocks noChangeShapeType="1"/>
              </p:cNvSpPr>
              <p:nvPr/>
            </p:nvSpPr>
            <p:spPr bwMode="auto">
              <a:xfrm>
                <a:off x="890" y="671"/>
                <a:ext cx="6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3262"/>
              <p:cNvSpPr>
                <a:spLocks noChangeShapeType="1"/>
              </p:cNvSpPr>
              <p:nvPr/>
            </p:nvSpPr>
            <p:spPr bwMode="auto">
              <a:xfrm>
                <a:off x="896" y="677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3263"/>
              <p:cNvSpPr>
                <a:spLocks noChangeShapeType="1"/>
              </p:cNvSpPr>
              <p:nvPr/>
            </p:nvSpPr>
            <p:spPr bwMode="auto">
              <a:xfrm>
                <a:off x="900" y="682"/>
                <a:ext cx="6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3264"/>
              <p:cNvSpPr>
                <a:spLocks noChangeShapeType="1"/>
              </p:cNvSpPr>
              <p:nvPr/>
            </p:nvSpPr>
            <p:spPr bwMode="auto">
              <a:xfrm>
                <a:off x="906" y="693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3265"/>
              <p:cNvSpPr>
                <a:spLocks noChangeShapeType="1"/>
              </p:cNvSpPr>
              <p:nvPr/>
            </p:nvSpPr>
            <p:spPr bwMode="auto">
              <a:xfrm>
                <a:off x="909" y="698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3266"/>
              <p:cNvSpPr>
                <a:spLocks noChangeShapeType="1"/>
              </p:cNvSpPr>
              <p:nvPr/>
            </p:nvSpPr>
            <p:spPr bwMode="auto">
              <a:xfrm>
                <a:off x="913" y="702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3267"/>
              <p:cNvSpPr>
                <a:spLocks noChangeShapeType="1"/>
              </p:cNvSpPr>
              <p:nvPr/>
            </p:nvSpPr>
            <p:spPr bwMode="auto">
              <a:xfrm>
                <a:off x="917" y="706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3268"/>
              <p:cNvSpPr>
                <a:spLocks noChangeShapeType="1"/>
              </p:cNvSpPr>
              <p:nvPr/>
            </p:nvSpPr>
            <p:spPr bwMode="auto">
              <a:xfrm>
                <a:off x="921" y="709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3269"/>
              <p:cNvSpPr>
                <a:spLocks noChangeShapeType="1"/>
              </p:cNvSpPr>
              <p:nvPr/>
            </p:nvSpPr>
            <p:spPr bwMode="auto">
              <a:xfrm>
                <a:off x="927" y="7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3270"/>
              <p:cNvSpPr>
                <a:spLocks noChangeShapeType="1"/>
              </p:cNvSpPr>
              <p:nvPr/>
            </p:nvSpPr>
            <p:spPr bwMode="auto">
              <a:xfrm>
                <a:off x="933" y="713"/>
                <a:ext cx="10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3271"/>
              <p:cNvSpPr>
                <a:spLocks noChangeShapeType="1"/>
              </p:cNvSpPr>
              <p:nvPr/>
            </p:nvSpPr>
            <p:spPr bwMode="auto">
              <a:xfrm flipV="1">
                <a:off x="943" y="712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3272"/>
              <p:cNvSpPr>
                <a:spLocks noChangeShapeType="1"/>
              </p:cNvSpPr>
              <p:nvPr/>
            </p:nvSpPr>
            <p:spPr bwMode="auto">
              <a:xfrm flipV="1">
                <a:off x="952" y="709"/>
                <a:ext cx="10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3273"/>
              <p:cNvSpPr>
                <a:spLocks noChangeShapeType="1"/>
              </p:cNvSpPr>
              <p:nvPr/>
            </p:nvSpPr>
            <p:spPr bwMode="auto">
              <a:xfrm>
                <a:off x="962" y="709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3274"/>
              <p:cNvSpPr>
                <a:spLocks noChangeShapeType="1"/>
              </p:cNvSpPr>
              <p:nvPr/>
            </p:nvSpPr>
            <p:spPr bwMode="auto">
              <a:xfrm flipV="1">
                <a:off x="971" y="706"/>
                <a:ext cx="9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3275"/>
              <p:cNvSpPr>
                <a:spLocks noChangeShapeType="1"/>
              </p:cNvSpPr>
              <p:nvPr/>
            </p:nvSpPr>
            <p:spPr bwMode="auto">
              <a:xfrm flipV="1">
                <a:off x="980" y="703"/>
                <a:ext cx="8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3276"/>
              <p:cNvSpPr>
                <a:spLocks noChangeShapeType="1"/>
              </p:cNvSpPr>
              <p:nvPr/>
            </p:nvSpPr>
            <p:spPr bwMode="auto">
              <a:xfrm flipV="1">
                <a:off x="988" y="699"/>
                <a:ext cx="1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3277"/>
              <p:cNvSpPr>
                <a:spLocks noChangeShapeType="1"/>
              </p:cNvSpPr>
              <p:nvPr/>
            </p:nvSpPr>
            <p:spPr bwMode="auto">
              <a:xfrm flipV="1">
                <a:off x="1000" y="696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3278"/>
              <p:cNvSpPr>
                <a:spLocks noChangeShapeType="1"/>
              </p:cNvSpPr>
              <p:nvPr/>
            </p:nvSpPr>
            <p:spPr bwMode="auto">
              <a:xfrm flipV="1">
                <a:off x="1006" y="6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3279"/>
              <p:cNvSpPr>
                <a:spLocks noChangeShapeType="1"/>
              </p:cNvSpPr>
              <p:nvPr/>
            </p:nvSpPr>
            <p:spPr bwMode="auto">
              <a:xfrm flipV="1">
                <a:off x="1012" y="694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3280"/>
              <p:cNvSpPr>
                <a:spLocks noChangeShapeType="1"/>
              </p:cNvSpPr>
              <p:nvPr/>
            </p:nvSpPr>
            <p:spPr bwMode="auto">
              <a:xfrm>
                <a:off x="1019" y="6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3281"/>
              <p:cNvSpPr>
                <a:spLocks noChangeShapeType="1"/>
              </p:cNvSpPr>
              <p:nvPr/>
            </p:nvSpPr>
            <p:spPr bwMode="auto">
              <a:xfrm>
                <a:off x="1021" y="6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3282"/>
              <p:cNvSpPr>
                <a:spLocks noChangeShapeType="1"/>
              </p:cNvSpPr>
              <p:nvPr/>
            </p:nvSpPr>
            <p:spPr bwMode="auto">
              <a:xfrm>
                <a:off x="1022" y="6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3283"/>
              <p:cNvSpPr>
                <a:spLocks noChangeShapeType="1"/>
              </p:cNvSpPr>
              <p:nvPr/>
            </p:nvSpPr>
            <p:spPr bwMode="auto">
              <a:xfrm>
                <a:off x="1023" y="695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3284"/>
              <p:cNvSpPr>
                <a:spLocks noChangeShapeType="1"/>
              </p:cNvSpPr>
              <p:nvPr/>
            </p:nvSpPr>
            <p:spPr bwMode="auto">
              <a:xfrm>
                <a:off x="1025" y="696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3285"/>
              <p:cNvSpPr>
                <a:spLocks noChangeShapeType="1"/>
              </p:cNvSpPr>
              <p:nvPr/>
            </p:nvSpPr>
            <p:spPr bwMode="auto">
              <a:xfrm>
                <a:off x="1029" y="699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3286"/>
              <p:cNvSpPr>
                <a:spLocks noChangeShapeType="1"/>
              </p:cNvSpPr>
              <p:nvPr/>
            </p:nvSpPr>
            <p:spPr bwMode="auto">
              <a:xfrm>
                <a:off x="1033" y="704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3287"/>
              <p:cNvSpPr>
                <a:spLocks noChangeShapeType="1"/>
              </p:cNvSpPr>
              <p:nvPr/>
            </p:nvSpPr>
            <p:spPr bwMode="auto">
              <a:xfrm>
                <a:off x="1035" y="709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3288"/>
              <p:cNvSpPr>
                <a:spLocks noChangeShapeType="1"/>
              </p:cNvSpPr>
              <p:nvPr/>
            </p:nvSpPr>
            <p:spPr bwMode="auto">
              <a:xfrm>
                <a:off x="1037" y="715"/>
                <a:ext cx="2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3289"/>
              <p:cNvSpPr>
                <a:spLocks noChangeShapeType="1"/>
              </p:cNvSpPr>
              <p:nvPr/>
            </p:nvSpPr>
            <p:spPr bwMode="auto">
              <a:xfrm>
                <a:off x="1039" y="722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3290"/>
              <p:cNvSpPr>
                <a:spLocks noChangeShapeType="1"/>
              </p:cNvSpPr>
              <p:nvPr/>
            </p:nvSpPr>
            <p:spPr bwMode="auto">
              <a:xfrm>
                <a:off x="1040" y="729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3291"/>
              <p:cNvSpPr>
                <a:spLocks noChangeShapeType="1"/>
              </p:cNvSpPr>
              <p:nvPr/>
            </p:nvSpPr>
            <p:spPr bwMode="auto">
              <a:xfrm>
                <a:off x="1042" y="735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3292"/>
              <p:cNvSpPr>
                <a:spLocks noChangeShapeType="1"/>
              </p:cNvSpPr>
              <p:nvPr/>
            </p:nvSpPr>
            <p:spPr bwMode="auto">
              <a:xfrm>
                <a:off x="1045" y="740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3293"/>
              <p:cNvSpPr>
                <a:spLocks noChangeShapeType="1"/>
              </p:cNvSpPr>
              <p:nvPr/>
            </p:nvSpPr>
            <p:spPr bwMode="auto">
              <a:xfrm>
                <a:off x="1050" y="745"/>
                <a:ext cx="2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3294"/>
              <p:cNvSpPr>
                <a:spLocks noChangeShapeType="1"/>
              </p:cNvSpPr>
              <p:nvPr/>
            </p:nvSpPr>
            <p:spPr bwMode="auto">
              <a:xfrm>
                <a:off x="1052" y="754"/>
                <a:ext cx="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3295"/>
              <p:cNvSpPr>
                <a:spLocks noChangeShapeType="1"/>
              </p:cNvSpPr>
              <p:nvPr/>
            </p:nvSpPr>
            <p:spPr bwMode="auto">
              <a:xfrm>
                <a:off x="1055" y="763"/>
                <a:ext cx="2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3296"/>
              <p:cNvSpPr>
                <a:spLocks noChangeShapeType="1"/>
              </p:cNvSpPr>
              <p:nvPr/>
            </p:nvSpPr>
            <p:spPr bwMode="auto">
              <a:xfrm>
                <a:off x="1057" y="773"/>
                <a:ext cx="2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3297"/>
              <p:cNvSpPr>
                <a:spLocks noChangeShapeType="1"/>
              </p:cNvSpPr>
              <p:nvPr/>
            </p:nvSpPr>
            <p:spPr bwMode="auto">
              <a:xfrm>
                <a:off x="1059" y="783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3298"/>
              <p:cNvSpPr>
                <a:spLocks noChangeShapeType="1"/>
              </p:cNvSpPr>
              <p:nvPr/>
            </p:nvSpPr>
            <p:spPr bwMode="auto">
              <a:xfrm>
                <a:off x="1060" y="788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3299"/>
              <p:cNvSpPr>
                <a:spLocks noChangeShapeType="1"/>
              </p:cNvSpPr>
              <p:nvPr/>
            </p:nvSpPr>
            <p:spPr bwMode="auto">
              <a:xfrm>
                <a:off x="1061" y="794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3300"/>
              <p:cNvSpPr>
                <a:spLocks noChangeShapeType="1"/>
              </p:cNvSpPr>
              <p:nvPr/>
            </p:nvSpPr>
            <p:spPr bwMode="auto">
              <a:xfrm>
                <a:off x="1061" y="7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3301"/>
              <p:cNvSpPr>
                <a:spLocks noChangeShapeType="1"/>
              </p:cNvSpPr>
              <p:nvPr/>
            </p:nvSpPr>
            <p:spPr bwMode="auto">
              <a:xfrm flipH="1">
                <a:off x="1058" y="805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3302"/>
              <p:cNvSpPr>
                <a:spLocks noChangeShapeType="1"/>
              </p:cNvSpPr>
              <p:nvPr/>
            </p:nvSpPr>
            <p:spPr bwMode="auto">
              <a:xfrm flipH="1">
                <a:off x="1056" y="809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Line 3303"/>
              <p:cNvSpPr>
                <a:spLocks noChangeShapeType="1"/>
              </p:cNvSpPr>
              <p:nvPr/>
            </p:nvSpPr>
            <p:spPr bwMode="auto">
              <a:xfrm flipH="1">
                <a:off x="1055" y="813"/>
                <a:ext cx="1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3304"/>
              <p:cNvSpPr>
                <a:spLocks noChangeShapeType="1"/>
              </p:cNvSpPr>
              <p:nvPr/>
            </p:nvSpPr>
            <p:spPr bwMode="auto">
              <a:xfrm>
                <a:off x="1055" y="817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3305"/>
              <p:cNvSpPr>
                <a:spLocks noChangeShapeType="1"/>
              </p:cNvSpPr>
              <p:nvPr/>
            </p:nvSpPr>
            <p:spPr bwMode="auto">
              <a:xfrm>
                <a:off x="1055" y="822"/>
                <a:ext cx="13" cy="3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3306"/>
              <p:cNvSpPr>
                <a:spLocks noChangeShapeType="1"/>
              </p:cNvSpPr>
              <p:nvPr/>
            </p:nvSpPr>
            <p:spPr bwMode="auto">
              <a:xfrm>
                <a:off x="1068" y="854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3307"/>
              <p:cNvSpPr>
                <a:spLocks noChangeShapeType="1"/>
              </p:cNvSpPr>
              <p:nvPr/>
            </p:nvSpPr>
            <p:spPr bwMode="auto">
              <a:xfrm flipH="1">
                <a:off x="1066" y="860"/>
                <a:ext cx="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3308"/>
              <p:cNvSpPr>
                <a:spLocks noChangeShapeType="1"/>
              </p:cNvSpPr>
              <p:nvPr/>
            </p:nvSpPr>
            <p:spPr bwMode="auto">
              <a:xfrm flipH="1">
                <a:off x="1065" y="866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3309"/>
              <p:cNvSpPr>
                <a:spLocks noChangeShapeType="1"/>
              </p:cNvSpPr>
              <p:nvPr/>
            </p:nvSpPr>
            <p:spPr bwMode="auto">
              <a:xfrm flipH="1">
                <a:off x="1063" y="871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3310"/>
              <p:cNvSpPr>
                <a:spLocks noChangeShapeType="1"/>
              </p:cNvSpPr>
              <p:nvPr/>
            </p:nvSpPr>
            <p:spPr bwMode="auto">
              <a:xfrm>
                <a:off x="1063" y="876"/>
                <a:ext cx="2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3311"/>
              <p:cNvSpPr>
                <a:spLocks noChangeShapeType="1"/>
              </p:cNvSpPr>
              <p:nvPr/>
            </p:nvSpPr>
            <p:spPr bwMode="auto">
              <a:xfrm>
                <a:off x="1065" y="89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3312"/>
              <p:cNvSpPr>
                <a:spLocks noChangeShapeType="1"/>
              </p:cNvSpPr>
              <p:nvPr/>
            </p:nvSpPr>
            <p:spPr bwMode="auto">
              <a:xfrm>
                <a:off x="1066" y="905"/>
                <a:ext cx="3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3313"/>
              <p:cNvSpPr>
                <a:spLocks noChangeShapeType="1"/>
              </p:cNvSpPr>
              <p:nvPr/>
            </p:nvSpPr>
            <p:spPr bwMode="auto">
              <a:xfrm flipH="1">
                <a:off x="1068" y="917"/>
                <a:ext cx="1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3314"/>
              <p:cNvSpPr>
                <a:spLocks noChangeShapeType="1"/>
              </p:cNvSpPr>
              <p:nvPr/>
            </p:nvSpPr>
            <p:spPr bwMode="auto">
              <a:xfrm flipH="1">
                <a:off x="1063" y="924"/>
                <a:ext cx="5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3315"/>
              <p:cNvSpPr>
                <a:spLocks noChangeShapeType="1"/>
              </p:cNvSpPr>
              <p:nvPr/>
            </p:nvSpPr>
            <p:spPr bwMode="auto">
              <a:xfrm>
                <a:off x="1063" y="942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3316"/>
              <p:cNvSpPr>
                <a:spLocks noChangeShapeType="1"/>
              </p:cNvSpPr>
              <p:nvPr/>
            </p:nvSpPr>
            <p:spPr bwMode="auto">
              <a:xfrm>
                <a:off x="1063" y="945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3317"/>
              <p:cNvSpPr>
                <a:spLocks noChangeShapeType="1"/>
              </p:cNvSpPr>
              <p:nvPr/>
            </p:nvSpPr>
            <p:spPr bwMode="auto">
              <a:xfrm>
                <a:off x="1063" y="947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3318"/>
              <p:cNvSpPr>
                <a:spLocks noChangeShapeType="1"/>
              </p:cNvSpPr>
              <p:nvPr/>
            </p:nvSpPr>
            <p:spPr bwMode="auto">
              <a:xfrm flipV="1">
                <a:off x="1066" y="94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3319"/>
              <p:cNvSpPr>
                <a:spLocks noChangeShapeType="1"/>
              </p:cNvSpPr>
              <p:nvPr/>
            </p:nvSpPr>
            <p:spPr bwMode="auto">
              <a:xfrm flipV="1">
                <a:off x="1082" y="946"/>
                <a:ext cx="1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3320"/>
              <p:cNvSpPr>
                <a:spLocks noChangeShapeType="1"/>
              </p:cNvSpPr>
              <p:nvPr/>
            </p:nvSpPr>
            <p:spPr bwMode="auto">
              <a:xfrm flipV="1">
                <a:off x="1099" y="944"/>
                <a:ext cx="18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3321"/>
              <p:cNvSpPr>
                <a:spLocks noChangeShapeType="1"/>
              </p:cNvSpPr>
              <p:nvPr/>
            </p:nvSpPr>
            <p:spPr bwMode="auto">
              <a:xfrm>
                <a:off x="1117" y="944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3322"/>
              <p:cNvSpPr>
                <a:spLocks noChangeShapeType="1"/>
              </p:cNvSpPr>
              <p:nvPr/>
            </p:nvSpPr>
            <p:spPr bwMode="auto">
              <a:xfrm flipV="1">
                <a:off x="1122" y="941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3323"/>
              <p:cNvSpPr>
                <a:spLocks noChangeShapeType="1"/>
              </p:cNvSpPr>
              <p:nvPr/>
            </p:nvSpPr>
            <p:spPr bwMode="auto">
              <a:xfrm flipV="1">
                <a:off x="1126" y="935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3324"/>
              <p:cNvSpPr>
                <a:spLocks noChangeShapeType="1"/>
              </p:cNvSpPr>
              <p:nvPr/>
            </p:nvSpPr>
            <p:spPr bwMode="auto">
              <a:xfrm flipV="1">
                <a:off x="1130" y="928"/>
                <a:ext cx="4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3325"/>
              <p:cNvSpPr>
                <a:spLocks noChangeShapeType="1"/>
              </p:cNvSpPr>
              <p:nvPr/>
            </p:nvSpPr>
            <p:spPr bwMode="auto">
              <a:xfrm flipV="1">
                <a:off x="1134" y="922"/>
                <a:ext cx="4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3326"/>
              <p:cNvSpPr>
                <a:spLocks noChangeShapeType="1"/>
              </p:cNvSpPr>
              <p:nvPr/>
            </p:nvSpPr>
            <p:spPr bwMode="auto">
              <a:xfrm flipV="1">
                <a:off x="1138" y="918"/>
                <a:ext cx="6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3327"/>
              <p:cNvSpPr>
                <a:spLocks noChangeShapeType="1"/>
              </p:cNvSpPr>
              <p:nvPr/>
            </p:nvSpPr>
            <p:spPr bwMode="auto">
              <a:xfrm flipV="1">
                <a:off x="1144" y="911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3328"/>
              <p:cNvSpPr>
                <a:spLocks noChangeShapeType="1"/>
              </p:cNvSpPr>
              <p:nvPr/>
            </p:nvSpPr>
            <p:spPr bwMode="auto">
              <a:xfrm flipV="1">
                <a:off x="1147" y="904"/>
                <a:ext cx="3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3329"/>
              <p:cNvSpPr>
                <a:spLocks noChangeShapeType="1"/>
              </p:cNvSpPr>
              <p:nvPr/>
            </p:nvSpPr>
            <p:spPr bwMode="auto">
              <a:xfrm flipV="1">
                <a:off x="1150" y="899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3330"/>
              <p:cNvSpPr>
                <a:spLocks noChangeShapeType="1"/>
              </p:cNvSpPr>
              <p:nvPr/>
            </p:nvSpPr>
            <p:spPr bwMode="auto">
              <a:xfrm flipV="1">
                <a:off x="1154" y="895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3331"/>
              <p:cNvSpPr>
                <a:spLocks noChangeShapeType="1"/>
              </p:cNvSpPr>
              <p:nvPr/>
            </p:nvSpPr>
            <p:spPr bwMode="auto">
              <a:xfrm flipV="1">
                <a:off x="1159" y="891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3332"/>
              <p:cNvSpPr>
                <a:spLocks noChangeShapeType="1"/>
              </p:cNvSpPr>
              <p:nvPr/>
            </p:nvSpPr>
            <p:spPr bwMode="auto">
              <a:xfrm flipV="1">
                <a:off x="1164" y="887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3333"/>
              <p:cNvSpPr>
                <a:spLocks noChangeShapeType="1"/>
              </p:cNvSpPr>
              <p:nvPr/>
            </p:nvSpPr>
            <p:spPr bwMode="auto">
              <a:xfrm flipV="1">
                <a:off x="1168" y="879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3334"/>
              <p:cNvSpPr>
                <a:spLocks noChangeShapeType="1"/>
              </p:cNvSpPr>
              <p:nvPr/>
            </p:nvSpPr>
            <p:spPr bwMode="auto">
              <a:xfrm flipV="1">
                <a:off x="1170" y="871"/>
                <a:ext cx="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3335"/>
              <p:cNvSpPr>
                <a:spLocks noChangeShapeType="1"/>
              </p:cNvSpPr>
              <p:nvPr/>
            </p:nvSpPr>
            <p:spPr bwMode="auto">
              <a:xfrm flipV="1">
                <a:off x="1172" y="863"/>
                <a:ext cx="1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3336"/>
              <p:cNvSpPr>
                <a:spLocks noChangeShapeType="1"/>
              </p:cNvSpPr>
              <p:nvPr/>
            </p:nvSpPr>
            <p:spPr bwMode="auto">
              <a:xfrm flipV="1">
                <a:off x="1173" y="855"/>
                <a:ext cx="3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3337"/>
              <p:cNvSpPr>
                <a:spLocks noChangeShapeType="1"/>
              </p:cNvSpPr>
              <p:nvPr/>
            </p:nvSpPr>
            <p:spPr bwMode="auto">
              <a:xfrm flipV="1">
                <a:off x="1176" y="852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3338"/>
              <p:cNvSpPr>
                <a:spLocks noChangeShapeType="1"/>
              </p:cNvSpPr>
              <p:nvPr/>
            </p:nvSpPr>
            <p:spPr bwMode="auto">
              <a:xfrm flipV="1">
                <a:off x="1178" y="849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3339"/>
              <p:cNvSpPr>
                <a:spLocks noChangeShapeType="1"/>
              </p:cNvSpPr>
              <p:nvPr/>
            </p:nvSpPr>
            <p:spPr bwMode="auto">
              <a:xfrm flipV="1">
                <a:off x="1181" y="844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3340"/>
              <p:cNvSpPr>
                <a:spLocks noChangeShapeType="1"/>
              </p:cNvSpPr>
              <p:nvPr/>
            </p:nvSpPr>
            <p:spPr bwMode="auto">
              <a:xfrm flipV="1">
                <a:off x="1184" y="839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3341"/>
              <p:cNvSpPr>
                <a:spLocks noChangeShapeType="1"/>
              </p:cNvSpPr>
              <p:nvPr/>
            </p:nvSpPr>
            <p:spPr bwMode="auto">
              <a:xfrm flipV="1">
                <a:off x="1189" y="834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3342"/>
              <p:cNvSpPr>
                <a:spLocks noChangeShapeType="1"/>
              </p:cNvSpPr>
              <p:nvPr/>
            </p:nvSpPr>
            <p:spPr bwMode="auto">
              <a:xfrm flipV="1">
                <a:off x="1193" y="824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3343"/>
              <p:cNvSpPr>
                <a:spLocks noChangeShapeType="1"/>
              </p:cNvSpPr>
              <p:nvPr/>
            </p:nvSpPr>
            <p:spPr bwMode="auto">
              <a:xfrm flipV="1">
                <a:off x="1203" y="820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3344"/>
              <p:cNvSpPr>
                <a:spLocks noChangeShapeType="1"/>
              </p:cNvSpPr>
              <p:nvPr/>
            </p:nvSpPr>
            <p:spPr bwMode="auto">
              <a:xfrm flipV="1">
                <a:off x="1208" y="816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3345"/>
              <p:cNvSpPr>
                <a:spLocks noChangeShapeType="1"/>
              </p:cNvSpPr>
              <p:nvPr/>
            </p:nvSpPr>
            <p:spPr bwMode="auto">
              <a:xfrm flipV="1">
                <a:off x="1212" y="813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3346"/>
              <p:cNvSpPr>
                <a:spLocks noChangeShapeType="1"/>
              </p:cNvSpPr>
              <p:nvPr/>
            </p:nvSpPr>
            <p:spPr bwMode="auto">
              <a:xfrm flipV="1">
                <a:off x="1215" y="811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3347"/>
              <p:cNvSpPr>
                <a:spLocks noChangeShapeType="1"/>
              </p:cNvSpPr>
              <p:nvPr/>
            </p:nvSpPr>
            <p:spPr bwMode="auto">
              <a:xfrm flipV="1">
                <a:off x="1217" y="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3348"/>
              <p:cNvSpPr>
                <a:spLocks noChangeShapeType="1"/>
              </p:cNvSpPr>
              <p:nvPr/>
            </p:nvSpPr>
            <p:spPr bwMode="auto">
              <a:xfrm flipV="1">
                <a:off x="1218" y="790"/>
                <a:ext cx="3" cy="2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3349"/>
              <p:cNvSpPr>
                <a:spLocks noChangeShapeType="1"/>
              </p:cNvSpPr>
              <p:nvPr/>
            </p:nvSpPr>
            <p:spPr bwMode="auto">
              <a:xfrm flipV="1">
                <a:off x="1221" y="768"/>
                <a:ext cx="2" cy="2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3350"/>
              <p:cNvSpPr>
                <a:spLocks noChangeShapeType="1"/>
              </p:cNvSpPr>
              <p:nvPr/>
            </p:nvSpPr>
            <p:spPr bwMode="auto">
              <a:xfrm flipV="1">
                <a:off x="1223" y="74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3351"/>
              <p:cNvSpPr>
                <a:spLocks noChangeShapeType="1"/>
              </p:cNvSpPr>
              <p:nvPr/>
            </p:nvSpPr>
            <p:spPr bwMode="auto">
              <a:xfrm flipV="1">
                <a:off x="1224" y="722"/>
                <a:ext cx="1" cy="2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3352"/>
              <p:cNvSpPr>
                <a:spLocks noChangeShapeType="1"/>
              </p:cNvSpPr>
              <p:nvPr/>
            </p:nvSpPr>
            <p:spPr bwMode="auto">
              <a:xfrm flipH="1" flipV="1">
                <a:off x="1223" y="70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353"/>
              <p:cNvSpPr>
                <a:spLocks/>
              </p:cNvSpPr>
              <p:nvPr/>
            </p:nvSpPr>
            <p:spPr bwMode="auto">
              <a:xfrm>
                <a:off x="796" y="269"/>
                <a:ext cx="341" cy="252"/>
              </a:xfrm>
              <a:custGeom>
                <a:avLst/>
                <a:gdLst/>
                <a:ahLst/>
                <a:cxnLst>
                  <a:cxn ang="0">
                    <a:pos x="89" y="16"/>
                  </a:cxn>
                  <a:cxn ang="0">
                    <a:pos x="203" y="68"/>
                  </a:cxn>
                  <a:cxn ang="0">
                    <a:pos x="241" y="96"/>
                  </a:cxn>
                  <a:cxn ang="0">
                    <a:pos x="263" y="115"/>
                  </a:cxn>
                  <a:cxn ang="0">
                    <a:pos x="277" y="126"/>
                  </a:cxn>
                  <a:cxn ang="0">
                    <a:pos x="341" y="197"/>
                  </a:cxn>
                  <a:cxn ang="0">
                    <a:pos x="309" y="184"/>
                  </a:cxn>
                  <a:cxn ang="0">
                    <a:pos x="277" y="170"/>
                  </a:cxn>
                  <a:cxn ang="0">
                    <a:pos x="294" y="193"/>
                  </a:cxn>
                  <a:cxn ang="0">
                    <a:pos x="282" y="192"/>
                  </a:cxn>
                  <a:cxn ang="0">
                    <a:pos x="267" y="181"/>
                  </a:cxn>
                  <a:cxn ang="0">
                    <a:pos x="236" y="155"/>
                  </a:cxn>
                  <a:cxn ang="0">
                    <a:pos x="211" y="140"/>
                  </a:cxn>
                  <a:cxn ang="0">
                    <a:pos x="186" y="131"/>
                  </a:cxn>
                  <a:cxn ang="0">
                    <a:pos x="169" y="126"/>
                  </a:cxn>
                  <a:cxn ang="0">
                    <a:pos x="209" y="151"/>
                  </a:cxn>
                  <a:cxn ang="0">
                    <a:pos x="234" y="161"/>
                  </a:cxn>
                  <a:cxn ang="0">
                    <a:pos x="245" y="186"/>
                  </a:cxn>
                  <a:cxn ang="0">
                    <a:pos x="221" y="166"/>
                  </a:cxn>
                  <a:cxn ang="0">
                    <a:pos x="196" y="159"/>
                  </a:cxn>
                  <a:cxn ang="0">
                    <a:pos x="171" y="149"/>
                  </a:cxn>
                  <a:cxn ang="0">
                    <a:pos x="157" y="141"/>
                  </a:cxn>
                  <a:cxn ang="0">
                    <a:pos x="147" y="146"/>
                  </a:cxn>
                  <a:cxn ang="0">
                    <a:pos x="126" y="155"/>
                  </a:cxn>
                  <a:cxn ang="0">
                    <a:pos x="130" y="167"/>
                  </a:cxn>
                  <a:cxn ang="0">
                    <a:pos x="126" y="219"/>
                  </a:cxn>
                  <a:cxn ang="0">
                    <a:pos x="119" y="238"/>
                  </a:cxn>
                  <a:cxn ang="0">
                    <a:pos x="98" y="249"/>
                  </a:cxn>
                  <a:cxn ang="0">
                    <a:pos x="76" y="246"/>
                  </a:cxn>
                  <a:cxn ang="0">
                    <a:pos x="61" y="240"/>
                  </a:cxn>
                  <a:cxn ang="0">
                    <a:pos x="51" y="231"/>
                  </a:cxn>
                  <a:cxn ang="0">
                    <a:pos x="45" y="215"/>
                  </a:cxn>
                  <a:cxn ang="0">
                    <a:pos x="36" y="197"/>
                  </a:cxn>
                  <a:cxn ang="0">
                    <a:pos x="42" y="175"/>
                  </a:cxn>
                  <a:cxn ang="0">
                    <a:pos x="69" y="172"/>
                  </a:cxn>
                  <a:cxn ang="0">
                    <a:pos x="87" y="169"/>
                  </a:cxn>
                  <a:cxn ang="0">
                    <a:pos x="81" y="159"/>
                  </a:cxn>
                  <a:cxn ang="0">
                    <a:pos x="59" y="138"/>
                  </a:cxn>
                  <a:cxn ang="0">
                    <a:pos x="34" y="130"/>
                  </a:cxn>
                  <a:cxn ang="0">
                    <a:pos x="44" y="119"/>
                  </a:cxn>
                  <a:cxn ang="0">
                    <a:pos x="60" y="83"/>
                  </a:cxn>
                  <a:cxn ang="0">
                    <a:pos x="68" y="60"/>
                  </a:cxn>
                  <a:cxn ang="0">
                    <a:pos x="92" y="63"/>
                  </a:cxn>
                  <a:cxn ang="0">
                    <a:pos x="104" y="61"/>
                  </a:cxn>
                  <a:cxn ang="0">
                    <a:pos x="93" y="38"/>
                  </a:cxn>
                  <a:cxn ang="0">
                    <a:pos x="21" y="14"/>
                  </a:cxn>
                  <a:cxn ang="0">
                    <a:pos x="85" y="53"/>
                  </a:cxn>
                  <a:cxn ang="0">
                    <a:pos x="40" y="43"/>
                  </a:cxn>
                  <a:cxn ang="0">
                    <a:pos x="24" y="49"/>
                  </a:cxn>
                  <a:cxn ang="0">
                    <a:pos x="0" y="30"/>
                  </a:cxn>
                  <a:cxn ang="0">
                    <a:pos x="3" y="3"/>
                  </a:cxn>
                </a:cxnLst>
                <a:rect l="0" t="0" r="r" b="b"/>
                <a:pathLst>
                  <a:path w="341" h="252">
                    <a:moveTo>
                      <a:pt x="5" y="0"/>
                    </a:moveTo>
                    <a:lnTo>
                      <a:pt x="6" y="0"/>
                    </a:lnTo>
                    <a:lnTo>
                      <a:pt x="35" y="4"/>
                    </a:lnTo>
                    <a:lnTo>
                      <a:pt x="62" y="9"/>
                    </a:lnTo>
                    <a:lnTo>
                      <a:pt x="89" y="16"/>
                    </a:lnTo>
                    <a:lnTo>
                      <a:pt x="114" y="24"/>
                    </a:lnTo>
                    <a:lnTo>
                      <a:pt x="138" y="34"/>
                    </a:lnTo>
                    <a:lnTo>
                      <a:pt x="160" y="44"/>
                    </a:lnTo>
                    <a:lnTo>
                      <a:pt x="182" y="56"/>
                    </a:lnTo>
                    <a:lnTo>
                      <a:pt x="203" y="68"/>
                    </a:lnTo>
                    <a:lnTo>
                      <a:pt x="223" y="81"/>
                    </a:lnTo>
                    <a:lnTo>
                      <a:pt x="231" y="87"/>
                    </a:lnTo>
                    <a:lnTo>
                      <a:pt x="238" y="93"/>
                    </a:lnTo>
                    <a:lnTo>
                      <a:pt x="239" y="94"/>
                    </a:lnTo>
                    <a:lnTo>
                      <a:pt x="241" y="96"/>
                    </a:lnTo>
                    <a:lnTo>
                      <a:pt x="245" y="99"/>
                    </a:lnTo>
                    <a:lnTo>
                      <a:pt x="249" y="103"/>
                    </a:lnTo>
                    <a:lnTo>
                      <a:pt x="254" y="107"/>
                    </a:lnTo>
                    <a:lnTo>
                      <a:pt x="259" y="111"/>
                    </a:lnTo>
                    <a:lnTo>
                      <a:pt x="263" y="115"/>
                    </a:lnTo>
                    <a:lnTo>
                      <a:pt x="267" y="118"/>
                    </a:lnTo>
                    <a:lnTo>
                      <a:pt x="270" y="121"/>
                    </a:lnTo>
                    <a:lnTo>
                      <a:pt x="273" y="123"/>
                    </a:lnTo>
                    <a:lnTo>
                      <a:pt x="273" y="124"/>
                    </a:lnTo>
                    <a:lnTo>
                      <a:pt x="277" y="126"/>
                    </a:lnTo>
                    <a:lnTo>
                      <a:pt x="282" y="131"/>
                    </a:lnTo>
                    <a:lnTo>
                      <a:pt x="298" y="146"/>
                    </a:lnTo>
                    <a:lnTo>
                      <a:pt x="314" y="162"/>
                    </a:lnTo>
                    <a:lnTo>
                      <a:pt x="328" y="179"/>
                    </a:lnTo>
                    <a:lnTo>
                      <a:pt x="341" y="197"/>
                    </a:lnTo>
                    <a:lnTo>
                      <a:pt x="338" y="201"/>
                    </a:lnTo>
                    <a:lnTo>
                      <a:pt x="329" y="184"/>
                    </a:lnTo>
                    <a:lnTo>
                      <a:pt x="321" y="184"/>
                    </a:lnTo>
                    <a:lnTo>
                      <a:pt x="315" y="191"/>
                    </a:lnTo>
                    <a:lnTo>
                      <a:pt x="309" y="184"/>
                    </a:lnTo>
                    <a:lnTo>
                      <a:pt x="300" y="181"/>
                    </a:lnTo>
                    <a:lnTo>
                      <a:pt x="287" y="172"/>
                    </a:lnTo>
                    <a:lnTo>
                      <a:pt x="277" y="160"/>
                    </a:lnTo>
                    <a:lnTo>
                      <a:pt x="273" y="157"/>
                    </a:lnTo>
                    <a:lnTo>
                      <a:pt x="277" y="170"/>
                    </a:lnTo>
                    <a:lnTo>
                      <a:pt x="289" y="181"/>
                    </a:lnTo>
                    <a:lnTo>
                      <a:pt x="292" y="186"/>
                    </a:lnTo>
                    <a:lnTo>
                      <a:pt x="292" y="189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3" y="194"/>
                    </a:lnTo>
                    <a:lnTo>
                      <a:pt x="291" y="194"/>
                    </a:lnTo>
                    <a:lnTo>
                      <a:pt x="288" y="193"/>
                    </a:lnTo>
                    <a:lnTo>
                      <a:pt x="284" y="192"/>
                    </a:lnTo>
                    <a:lnTo>
                      <a:pt x="282" y="192"/>
                    </a:lnTo>
                    <a:lnTo>
                      <a:pt x="280" y="191"/>
                    </a:lnTo>
                    <a:lnTo>
                      <a:pt x="278" y="190"/>
                    </a:lnTo>
                    <a:lnTo>
                      <a:pt x="276" y="189"/>
                    </a:lnTo>
                    <a:lnTo>
                      <a:pt x="270" y="184"/>
                    </a:lnTo>
                    <a:lnTo>
                      <a:pt x="267" y="181"/>
                    </a:lnTo>
                    <a:lnTo>
                      <a:pt x="265" y="180"/>
                    </a:lnTo>
                    <a:lnTo>
                      <a:pt x="265" y="179"/>
                    </a:lnTo>
                    <a:lnTo>
                      <a:pt x="253" y="167"/>
                    </a:lnTo>
                    <a:lnTo>
                      <a:pt x="237" y="156"/>
                    </a:lnTo>
                    <a:lnTo>
                      <a:pt x="236" y="155"/>
                    </a:lnTo>
                    <a:lnTo>
                      <a:pt x="234" y="154"/>
                    </a:lnTo>
                    <a:lnTo>
                      <a:pt x="230" y="151"/>
                    </a:lnTo>
                    <a:lnTo>
                      <a:pt x="226" y="149"/>
                    </a:lnTo>
                    <a:lnTo>
                      <a:pt x="215" y="143"/>
                    </a:lnTo>
                    <a:lnTo>
                      <a:pt x="211" y="140"/>
                    </a:lnTo>
                    <a:lnTo>
                      <a:pt x="203" y="136"/>
                    </a:lnTo>
                    <a:lnTo>
                      <a:pt x="199" y="135"/>
                    </a:lnTo>
                    <a:lnTo>
                      <a:pt x="196" y="134"/>
                    </a:lnTo>
                    <a:lnTo>
                      <a:pt x="191" y="133"/>
                    </a:lnTo>
                    <a:lnTo>
                      <a:pt x="186" y="131"/>
                    </a:lnTo>
                    <a:lnTo>
                      <a:pt x="181" y="130"/>
                    </a:lnTo>
                    <a:lnTo>
                      <a:pt x="176" y="128"/>
                    </a:lnTo>
                    <a:lnTo>
                      <a:pt x="172" y="127"/>
                    </a:lnTo>
                    <a:lnTo>
                      <a:pt x="169" y="126"/>
                    </a:lnTo>
                    <a:lnTo>
                      <a:pt x="169" y="126"/>
                    </a:lnTo>
                    <a:lnTo>
                      <a:pt x="179" y="135"/>
                    </a:lnTo>
                    <a:lnTo>
                      <a:pt x="201" y="148"/>
                    </a:lnTo>
                    <a:lnTo>
                      <a:pt x="202" y="148"/>
                    </a:lnTo>
                    <a:lnTo>
                      <a:pt x="205" y="149"/>
                    </a:lnTo>
                    <a:lnTo>
                      <a:pt x="209" y="151"/>
                    </a:lnTo>
                    <a:lnTo>
                      <a:pt x="215" y="153"/>
                    </a:lnTo>
                    <a:lnTo>
                      <a:pt x="220" y="155"/>
                    </a:lnTo>
                    <a:lnTo>
                      <a:pt x="225" y="157"/>
                    </a:lnTo>
                    <a:lnTo>
                      <a:pt x="229" y="158"/>
                    </a:lnTo>
                    <a:lnTo>
                      <a:pt x="234" y="161"/>
                    </a:lnTo>
                    <a:lnTo>
                      <a:pt x="237" y="163"/>
                    </a:lnTo>
                    <a:lnTo>
                      <a:pt x="240" y="165"/>
                    </a:lnTo>
                    <a:lnTo>
                      <a:pt x="243" y="168"/>
                    </a:lnTo>
                    <a:lnTo>
                      <a:pt x="238" y="170"/>
                    </a:lnTo>
                    <a:lnTo>
                      <a:pt x="245" y="186"/>
                    </a:lnTo>
                    <a:lnTo>
                      <a:pt x="232" y="172"/>
                    </a:lnTo>
                    <a:lnTo>
                      <a:pt x="231" y="171"/>
                    </a:lnTo>
                    <a:lnTo>
                      <a:pt x="229" y="170"/>
                    </a:lnTo>
                    <a:lnTo>
                      <a:pt x="225" y="168"/>
                    </a:lnTo>
                    <a:lnTo>
                      <a:pt x="221" y="166"/>
                    </a:lnTo>
                    <a:lnTo>
                      <a:pt x="216" y="164"/>
                    </a:lnTo>
                    <a:lnTo>
                      <a:pt x="211" y="162"/>
                    </a:lnTo>
                    <a:lnTo>
                      <a:pt x="207" y="160"/>
                    </a:lnTo>
                    <a:lnTo>
                      <a:pt x="202" y="160"/>
                    </a:lnTo>
                    <a:lnTo>
                      <a:pt x="196" y="159"/>
                    </a:lnTo>
                    <a:lnTo>
                      <a:pt x="190" y="157"/>
                    </a:lnTo>
                    <a:lnTo>
                      <a:pt x="184" y="155"/>
                    </a:lnTo>
                    <a:lnTo>
                      <a:pt x="178" y="152"/>
                    </a:lnTo>
                    <a:lnTo>
                      <a:pt x="174" y="150"/>
                    </a:lnTo>
                    <a:lnTo>
                      <a:pt x="171" y="149"/>
                    </a:lnTo>
                    <a:lnTo>
                      <a:pt x="169" y="148"/>
                    </a:lnTo>
                    <a:lnTo>
                      <a:pt x="166" y="146"/>
                    </a:lnTo>
                    <a:lnTo>
                      <a:pt x="163" y="144"/>
                    </a:lnTo>
                    <a:lnTo>
                      <a:pt x="160" y="142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3"/>
                    </a:lnTo>
                    <a:lnTo>
                      <a:pt x="151" y="145"/>
                    </a:lnTo>
                    <a:lnTo>
                      <a:pt x="147" y="146"/>
                    </a:lnTo>
                    <a:lnTo>
                      <a:pt x="142" y="147"/>
                    </a:lnTo>
                    <a:lnTo>
                      <a:pt x="137" y="149"/>
                    </a:lnTo>
                    <a:lnTo>
                      <a:pt x="131" y="151"/>
                    </a:lnTo>
                    <a:lnTo>
                      <a:pt x="128" y="153"/>
                    </a:lnTo>
                    <a:lnTo>
                      <a:pt x="126" y="155"/>
                    </a:lnTo>
                    <a:lnTo>
                      <a:pt x="126" y="158"/>
                    </a:lnTo>
                    <a:lnTo>
                      <a:pt x="126" y="161"/>
                    </a:lnTo>
                    <a:lnTo>
                      <a:pt x="128" y="164"/>
                    </a:lnTo>
                    <a:lnTo>
                      <a:pt x="129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22" y="177"/>
                    </a:lnTo>
                    <a:lnTo>
                      <a:pt x="119" y="190"/>
                    </a:lnTo>
                    <a:lnTo>
                      <a:pt x="123" y="205"/>
                    </a:lnTo>
                    <a:lnTo>
                      <a:pt x="126" y="219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23" y="235"/>
                    </a:lnTo>
                    <a:lnTo>
                      <a:pt x="122" y="237"/>
                    </a:lnTo>
                    <a:lnTo>
                      <a:pt x="119" y="238"/>
                    </a:lnTo>
                    <a:lnTo>
                      <a:pt x="114" y="239"/>
                    </a:lnTo>
                    <a:lnTo>
                      <a:pt x="109" y="240"/>
                    </a:lnTo>
                    <a:lnTo>
                      <a:pt x="104" y="243"/>
                    </a:lnTo>
                    <a:lnTo>
                      <a:pt x="101" y="246"/>
                    </a:lnTo>
                    <a:lnTo>
                      <a:pt x="98" y="249"/>
                    </a:lnTo>
                    <a:lnTo>
                      <a:pt x="97" y="251"/>
                    </a:lnTo>
                    <a:lnTo>
                      <a:pt x="97" y="252"/>
                    </a:lnTo>
                    <a:lnTo>
                      <a:pt x="79" y="246"/>
                    </a:lnTo>
                    <a:lnTo>
                      <a:pt x="78" y="246"/>
                    </a:lnTo>
                    <a:lnTo>
                      <a:pt x="76" y="246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6" y="247"/>
                    </a:lnTo>
                    <a:lnTo>
                      <a:pt x="64" y="243"/>
                    </a:lnTo>
                    <a:lnTo>
                      <a:pt x="61" y="240"/>
                    </a:lnTo>
                    <a:lnTo>
                      <a:pt x="59" y="235"/>
                    </a:lnTo>
                    <a:lnTo>
                      <a:pt x="59" y="233"/>
                    </a:lnTo>
                    <a:lnTo>
                      <a:pt x="57" y="232"/>
                    </a:lnTo>
                    <a:lnTo>
                      <a:pt x="54" y="231"/>
                    </a:lnTo>
                    <a:lnTo>
                      <a:pt x="51" y="231"/>
                    </a:lnTo>
                    <a:lnTo>
                      <a:pt x="48" y="229"/>
                    </a:lnTo>
                    <a:lnTo>
                      <a:pt x="46" y="227"/>
                    </a:lnTo>
                    <a:lnTo>
                      <a:pt x="46" y="226"/>
                    </a:lnTo>
                    <a:lnTo>
                      <a:pt x="45" y="221"/>
                    </a:lnTo>
                    <a:lnTo>
                      <a:pt x="45" y="215"/>
                    </a:lnTo>
                    <a:lnTo>
                      <a:pt x="44" y="210"/>
                    </a:lnTo>
                    <a:lnTo>
                      <a:pt x="43" y="205"/>
                    </a:lnTo>
                    <a:lnTo>
                      <a:pt x="41" y="202"/>
                    </a:lnTo>
                    <a:lnTo>
                      <a:pt x="39" y="200"/>
                    </a:lnTo>
                    <a:lnTo>
                      <a:pt x="36" y="197"/>
                    </a:lnTo>
                    <a:lnTo>
                      <a:pt x="31" y="190"/>
                    </a:lnTo>
                    <a:lnTo>
                      <a:pt x="29" y="187"/>
                    </a:lnTo>
                    <a:lnTo>
                      <a:pt x="28" y="185"/>
                    </a:lnTo>
                    <a:lnTo>
                      <a:pt x="29" y="184"/>
                    </a:lnTo>
                    <a:lnTo>
                      <a:pt x="42" y="175"/>
                    </a:lnTo>
                    <a:lnTo>
                      <a:pt x="48" y="174"/>
                    </a:lnTo>
                    <a:lnTo>
                      <a:pt x="54" y="173"/>
                    </a:lnTo>
                    <a:lnTo>
                      <a:pt x="61" y="173"/>
                    </a:lnTo>
                    <a:lnTo>
                      <a:pt x="66" y="172"/>
                    </a:lnTo>
                    <a:lnTo>
                      <a:pt x="69" y="172"/>
                    </a:lnTo>
                    <a:lnTo>
                      <a:pt x="73" y="172"/>
                    </a:lnTo>
                    <a:lnTo>
                      <a:pt x="76" y="171"/>
                    </a:lnTo>
                    <a:lnTo>
                      <a:pt x="81" y="170"/>
                    </a:lnTo>
                    <a:lnTo>
                      <a:pt x="84" y="170"/>
                    </a:lnTo>
                    <a:lnTo>
                      <a:pt x="87" y="169"/>
                    </a:lnTo>
                    <a:lnTo>
                      <a:pt x="88" y="169"/>
                    </a:lnTo>
                    <a:lnTo>
                      <a:pt x="88" y="168"/>
                    </a:lnTo>
                    <a:lnTo>
                      <a:pt x="86" y="166"/>
                    </a:lnTo>
                    <a:lnTo>
                      <a:pt x="84" y="162"/>
                    </a:lnTo>
                    <a:lnTo>
                      <a:pt x="81" y="159"/>
                    </a:lnTo>
                    <a:lnTo>
                      <a:pt x="77" y="154"/>
                    </a:lnTo>
                    <a:lnTo>
                      <a:pt x="73" y="149"/>
                    </a:lnTo>
                    <a:lnTo>
                      <a:pt x="69" y="145"/>
                    </a:lnTo>
                    <a:lnTo>
                      <a:pt x="64" y="141"/>
                    </a:lnTo>
                    <a:lnTo>
                      <a:pt x="59" y="138"/>
                    </a:lnTo>
                    <a:lnTo>
                      <a:pt x="54" y="136"/>
                    </a:lnTo>
                    <a:lnTo>
                      <a:pt x="47" y="134"/>
                    </a:lnTo>
                    <a:lnTo>
                      <a:pt x="42" y="133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32" y="129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39" y="121"/>
                    </a:lnTo>
                    <a:lnTo>
                      <a:pt x="44" y="119"/>
                    </a:lnTo>
                    <a:lnTo>
                      <a:pt x="48" y="119"/>
                    </a:lnTo>
                    <a:lnTo>
                      <a:pt x="54" y="112"/>
                    </a:lnTo>
                    <a:lnTo>
                      <a:pt x="59" y="104"/>
                    </a:lnTo>
                    <a:lnTo>
                      <a:pt x="62" y="94"/>
                    </a:lnTo>
                    <a:lnTo>
                      <a:pt x="60" y="83"/>
                    </a:lnTo>
                    <a:lnTo>
                      <a:pt x="68" y="74"/>
                    </a:lnTo>
                    <a:lnTo>
                      <a:pt x="49" y="56"/>
                    </a:lnTo>
                    <a:lnTo>
                      <a:pt x="56" y="53"/>
                    </a:lnTo>
                    <a:lnTo>
                      <a:pt x="66" y="56"/>
                    </a:lnTo>
                    <a:lnTo>
                      <a:pt x="68" y="60"/>
                    </a:lnTo>
                    <a:lnTo>
                      <a:pt x="74" y="65"/>
                    </a:lnTo>
                    <a:lnTo>
                      <a:pt x="82" y="65"/>
                    </a:lnTo>
                    <a:lnTo>
                      <a:pt x="86" y="65"/>
                    </a:lnTo>
                    <a:lnTo>
                      <a:pt x="90" y="64"/>
                    </a:lnTo>
                    <a:lnTo>
                      <a:pt x="92" y="63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99" y="60"/>
                    </a:lnTo>
                    <a:lnTo>
                      <a:pt x="102" y="61"/>
                    </a:lnTo>
                    <a:lnTo>
                      <a:pt x="104" y="61"/>
                    </a:lnTo>
                    <a:lnTo>
                      <a:pt x="105" y="62"/>
                    </a:lnTo>
                    <a:lnTo>
                      <a:pt x="113" y="58"/>
                    </a:lnTo>
                    <a:lnTo>
                      <a:pt x="98" y="44"/>
                    </a:lnTo>
                    <a:lnTo>
                      <a:pt x="102" y="39"/>
                    </a:lnTo>
                    <a:lnTo>
                      <a:pt x="93" y="38"/>
                    </a:lnTo>
                    <a:lnTo>
                      <a:pt x="85" y="32"/>
                    </a:lnTo>
                    <a:lnTo>
                      <a:pt x="72" y="31"/>
                    </a:lnTo>
                    <a:lnTo>
                      <a:pt x="46" y="22"/>
                    </a:lnTo>
                    <a:lnTo>
                      <a:pt x="28" y="13"/>
                    </a:lnTo>
                    <a:lnTo>
                      <a:pt x="21" y="14"/>
                    </a:lnTo>
                    <a:lnTo>
                      <a:pt x="31" y="19"/>
                    </a:lnTo>
                    <a:lnTo>
                      <a:pt x="43" y="27"/>
                    </a:lnTo>
                    <a:lnTo>
                      <a:pt x="57" y="30"/>
                    </a:lnTo>
                    <a:lnTo>
                      <a:pt x="76" y="46"/>
                    </a:lnTo>
                    <a:lnTo>
                      <a:pt x="85" y="53"/>
                    </a:lnTo>
                    <a:lnTo>
                      <a:pt x="80" y="57"/>
                    </a:lnTo>
                    <a:lnTo>
                      <a:pt x="68" y="51"/>
                    </a:lnTo>
                    <a:lnTo>
                      <a:pt x="59" y="48"/>
                    </a:lnTo>
                    <a:lnTo>
                      <a:pt x="42" y="41"/>
                    </a:lnTo>
                    <a:lnTo>
                      <a:pt x="40" y="43"/>
                    </a:lnTo>
                    <a:lnTo>
                      <a:pt x="37" y="46"/>
                    </a:lnTo>
                    <a:lnTo>
                      <a:pt x="35" y="47"/>
                    </a:lnTo>
                    <a:lnTo>
                      <a:pt x="31" y="49"/>
                    </a:lnTo>
                    <a:lnTo>
                      <a:pt x="27" y="49"/>
                    </a:lnTo>
                    <a:lnTo>
                      <a:pt x="24" y="49"/>
                    </a:lnTo>
                    <a:lnTo>
                      <a:pt x="19" y="46"/>
                    </a:lnTo>
                    <a:lnTo>
                      <a:pt x="13" y="43"/>
                    </a:lnTo>
                    <a:lnTo>
                      <a:pt x="7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6B9EF"/>
              </a:solidFill>
              <a:ln w="0">
                <a:solidFill>
                  <a:srgbClr val="96B9E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3354"/>
              <p:cNvSpPr>
                <a:spLocks noChangeShapeType="1"/>
              </p:cNvSpPr>
              <p:nvPr/>
            </p:nvSpPr>
            <p:spPr bwMode="auto">
              <a:xfrm>
                <a:off x="838" y="310"/>
                <a:ext cx="17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3355"/>
              <p:cNvSpPr>
                <a:spLocks noChangeShapeType="1"/>
              </p:cNvSpPr>
              <p:nvPr/>
            </p:nvSpPr>
            <p:spPr bwMode="auto">
              <a:xfrm>
                <a:off x="855" y="317"/>
                <a:ext cx="9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3356"/>
              <p:cNvSpPr>
                <a:spLocks noChangeShapeType="1"/>
              </p:cNvSpPr>
              <p:nvPr/>
            </p:nvSpPr>
            <p:spPr bwMode="auto">
              <a:xfrm>
                <a:off x="864" y="320"/>
                <a:ext cx="12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3357"/>
              <p:cNvSpPr>
                <a:spLocks noChangeShapeType="1"/>
              </p:cNvSpPr>
              <p:nvPr/>
            </p:nvSpPr>
            <p:spPr bwMode="auto">
              <a:xfrm flipV="1">
                <a:off x="876" y="322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3358"/>
              <p:cNvSpPr>
                <a:spLocks noChangeShapeType="1"/>
              </p:cNvSpPr>
              <p:nvPr/>
            </p:nvSpPr>
            <p:spPr bwMode="auto">
              <a:xfrm flipH="1" flipV="1">
                <a:off x="872" y="315"/>
                <a:ext cx="9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3359"/>
              <p:cNvSpPr>
                <a:spLocks noChangeShapeType="1"/>
              </p:cNvSpPr>
              <p:nvPr/>
            </p:nvSpPr>
            <p:spPr bwMode="auto">
              <a:xfrm flipH="1" flipV="1">
                <a:off x="853" y="299"/>
                <a:ext cx="19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3360"/>
              <p:cNvSpPr>
                <a:spLocks noChangeShapeType="1"/>
              </p:cNvSpPr>
              <p:nvPr/>
            </p:nvSpPr>
            <p:spPr bwMode="auto">
              <a:xfrm flipH="1" flipV="1">
                <a:off x="839" y="296"/>
                <a:ext cx="1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3361"/>
              <p:cNvSpPr>
                <a:spLocks noChangeShapeType="1"/>
              </p:cNvSpPr>
              <p:nvPr/>
            </p:nvSpPr>
            <p:spPr bwMode="auto">
              <a:xfrm flipH="1" flipV="1">
                <a:off x="827" y="288"/>
                <a:ext cx="12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3362"/>
              <p:cNvSpPr>
                <a:spLocks noChangeShapeType="1"/>
              </p:cNvSpPr>
              <p:nvPr/>
            </p:nvSpPr>
            <p:spPr bwMode="auto">
              <a:xfrm flipH="1" flipV="1">
                <a:off x="817" y="283"/>
                <a:ext cx="10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3363"/>
              <p:cNvSpPr>
                <a:spLocks noChangeShapeType="1"/>
              </p:cNvSpPr>
              <p:nvPr/>
            </p:nvSpPr>
            <p:spPr bwMode="auto">
              <a:xfrm flipV="1">
                <a:off x="817" y="282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3364"/>
              <p:cNvSpPr>
                <a:spLocks noChangeShapeType="1"/>
              </p:cNvSpPr>
              <p:nvPr/>
            </p:nvSpPr>
            <p:spPr bwMode="auto">
              <a:xfrm>
                <a:off x="824" y="282"/>
                <a:ext cx="18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3365"/>
              <p:cNvSpPr>
                <a:spLocks noChangeShapeType="1"/>
              </p:cNvSpPr>
              <p:nvPr/>
            </p:nvSpPr>
            <p:spPr bwMode="auto">
              <a:xfrm>
                <a:off x="842" y="291"/>
                <a:ext cx="26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3366"/>
              <p:cNvSpPr>
                <a:spLocks noChangeShapeType="1"/>
              </p:cNvSpPr>
              <p:nvPr/>
            </p:nvSpPr>
            <p:spPr bwMode="auto">
              <a:xfrm>
                <a:off x="868" y="30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3367"/>
              <p:cNvSpPr>
                <a:spLocks noChangeShapeType="1"/>
              </p:cNvSpPr>
              <p:nvPr/>
            </p:nvSpPr>
            <p:spPr bwMode="auto">
              <a:xfrm>
                <a:off x="881" y="301"/>
                <a:ext cx="8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3368"/>
              <p:cNvSpPr>
                <a:spLocks noChangeShapeType="1"/>
              </p:cNvSpPr>
              <p:nvPr/>
            </p:nvSpPr>
            <p:spPr bwMode="auto">
              <a:xfrm>
                <a:off x="889" y="307"/>
                <a:ext cx="9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3369"/>
              <p:cNvSpPr>
                <a:spLocks noChangeShapeType="1"/>
              </p:cNvSpPr>
              <p:nvPr/>
            </p:nvSpPr>
            <p:spPr bwMode="auto">
              <a:xfrm flipH="1">
                <a:off x="894" y="308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3370"/>
              <p:cNvSpPr>
                <a:spLocks noChangeShapeType="1"/>
              </p:cNvSpPr>
              <p:nvPr/>
            </p:nvSpPr>
            <p:spPr bwMode="auto">
              <a:xfrm>
                <a:off x="894" y="313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3371"/>
              <p:cNvSpPr>
                <a:spLocks noChangeShapeType="1"/>
              </p:cNvSpPr>
              <p:nvPr/>
            </p:nvSpPr>
            <p:spPr bwMode="auto">
              <a:xfrm flipH="1">
                <a:off x="901" y="327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3372"/>
              <p:cNvSpPr>
                <a:spLocks noChangeShapeType="1"/>
              </p:cNvSpPr>
              <p:nvPr/>
            </p:nvSpPr>
            <p:spPr bwMode="auto">
              <a:xfrm flipH="1" flipV="1">
                <a:off x="900" y="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3373"/>
              <p:cNvSpPr>
                <a:spLocks noChangeShapeType="1"/>
              </p:cNvSpPr>
              <p:nvPr/>
            </p:nvSpPr>
            <p:spPr bwMode="auto">
              <a:xfrm flipH="1">
                <a:off x="898" y="33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3374"/>
              <p:cNvSpPr>
                <a:spLocks noChangeShapeType="1"/>
              </p:cNvSpPr>
              <p:nvPr/>
            </p:nvSpPr>
            <p:spPr bwMode="auto">
              <a:xfrm flipH="1" flipV="1">
                <a:off x="895" y="329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3375"/>
              <p:cNvSpPr>
                <a:spLocks noChangeShapeType="1"/>
              </p:cNvSpPr>
              <p:nvPr/>
            </p:nvSpPr>
            <p:spPr bwMode="auto">
              <a:xfrm flipH="1">
                <a:off x="892" y="329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3376"/>
              <p:cNvSpPr>
                <a:spLocks noChangeShapeType="1"/>
              </p:cNvSpPr>
              <p:nvPr/>
            </p:nvSpPr>
            <p:spPr bwMode="auto">
              <a:xfrm flipH="1">
                <a:off x="890" y="329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3377"/>
              <p:cNvSpPr>
                <a:spLocks noChangeShapeType="1"/>
              </p:cNvSpPr>
              <p:nvPr/>
            </p:nvSpPr>
            <p:spPr bwMode="auto">
              <a:xfrm flipH="1">
                <a:off x="888" y="329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3378"/>
              <p:cNvSpPr>
                <a:spLocks noChangeShapeType="1"/>
              </p:cNvSpPr>
              <p:nvPr/>
            </p:nvSpPr>
            <p:spPr bwMode="auto">
              <a:xfrm flipH="1">
                <a:off x="886" y="332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3379"/>
              <p:cNvSpPr>
                <a:spLocks noChangeShapeType="1"/>
              </p:cNvSpPr>
              <p:nvPr/>
            </p:nvSpPr>
            <p:spPr bwMode="auto">
              <a:xfrm flipH="1">
                <a:off x="882" y="333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3380"/>
              <p:cNvSpPr>
                <a:spLocks noChangeShapeType="1"/>
              </p:cNvSpPr>
              <p:nvPr/>
            </p:nvSpPr>
            <p:spPr bwMode="auto">
              <a:xfrm flipH="1">
                <a:off x="878" y="33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3381"/>
              <p:cNvSpPr>
                <a:spLocks noChangeShapeType="1"/>
              </p:cNvSpPr>
              <p:nvPr/>
            </p:nvSpPr>
            <p:spPr bwMode="auto">
              <a:xfrm flipH="1">
                <a:off x="870" y="3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3382"/>
              <p:cNvSpPr>
                <a:spLocks noChangeShapeType="1"/>
              </p:cNvSpPr>
              <p:nvPr/>
            </p:nvSpPr>
            <p:spPr bwMode="auto">
              <a:xfrm flipH="1" flipV="1">
                <a:off x="864" y="329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3383"/>
              <p:cNvSpPr>
                <a:spLocks noChangeShapeType="1"/>
              </p:cNvSpPr>
              <p:nvPr/>
            </p:nvSpPr>
            <p:spPr bwMode="auto">
              <a:xfrm flipH="1" flipV="1">
                <a:off x="862" y="325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3384"/>
              <p:cNvSpPr>
                <a:spLocks noChangeShapeType="1"/>
              </p:cNvSpPr>
              <p:nvPr/>
            </p:nvSpPr>
            <p:spPr bwMode="auto">
              <a:xfrm flipH="1" flipV="1">
                <a:off x="852" y="322"/>
                <a:ext cx="10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3385"/>
              <p:cNvSpPr>
                <a:spLocks noChangeShapeType="1"/>
              </p:cNvSpPr>
              <p:nvPr/>
            </p:nvSpPr>
            <p:spPr bwMode="auto">
              <a:xfrm flipH="1">
                <a:off x="845" y="322"/>
                <a:ext cx="7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3386"/>
              <p:cNvSpPr>
                <a:spLocks noChangeShapeType="1"/>
              </p:cNvSpPr>
              <p:nvPr/>
            </p:nvSpPr>
            <p:spPr bwMode="auto">
              <a:xfrm>
                <a:off x="845" y="325"/>
                <a:ext cx="19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3387"/>
              <p:cNvSpPr>
                <a:spLocks noChangeShapeType="1"/>
              </p:cNvSpPr>
              <p:nvPr/>
            </p:nvSpPr>
            <p:spPr bwMode="auto">
              <a:xfrm flipH="1">
                <a:off x="856" y="343"/>
                <a:ext cx="8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3388"/>
              <p:cNvSpPr>
                <a:spLocks noChangeShapeType="1"/>
              </p:cNvSpPr>
              <p:nvPr/>
            </p:nvSpPr>
            <p:spPr bwMode="auto">
              <a:xfrm>
                <a:off x="856" y="352"/>
                <a:ext cx="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3389"/>
              <p:cNvSpPr>
                <a:spLocks noChangeShapeType="1"/>
              </p:cNvSpPr>
              <p:nvPr/>
            </p:nvSpPr>
            <p:spPr bwMode="auto">
              <a:xfrm flipH="1">
                <a:off x="855" y="363"/>
                <a:ext cx="3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3390"/>
              <p:cNvSpPr>
                <a:spLocks noChangeShapeType="1"/>
              </p:cNvSpPr>
              <p:nvPr/>
            </p:nvSpPr>
            <p:spPr bwMode="auto">
              <a:xfrm flipH="1">
                <a:off x="850" y="373"/>
                <a:ext cx="5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3391"/>
              <p:cNvSpPr>
                <a:spLocks noChangeShapeType="1"/>
              </p:cNvSpPr>
              <p:nvPr/>
            </p:nvSpPr>
            <p:spPr bwMode="auto">
              <a:xfrm flipH="1">
                <a:off x="844" y="381"/>
                <a:ext cx="6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3392"/>
              <p:cNvSpPr>
                <a:spLocks noChangeShapeType="1"/>
              </p:cNvSpPr>
              <p:nvPr/>
            </p:nvSpPr>
            <p:spPr bwMode="auto">
              <a:xfrm flipH="1">
                <a:off x="840" y="388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3393"/>
              <p:cNvSpPr>
                <a:spLocks noChangeShapeType="1"/>
              </p:cNvSpPr>
              <p:nvPr/>
            </p:nvSpPr>
            <p:spPr bwMode="auto">
              <a:xfrm flipH="1">
                <a:off x="835" y="388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3394"/>
              <p:cNvSpPr>
                <a:spLocks noChangeShapeType="1"/>
              </p:cNvSpPr>
              <p:nvPr/>
            </p:nvSpPr>
            <p:spPr bwMode="auto">
              <a:xfrm flipH="1">
                <a:off x="830" y="390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Line 3395"/>
              <p:cNvSpPr>
                <a:spLocks noChangeShapeType="1"/>
              </p:cNvSpPr>
              <p:nvPr/>
            </p:nvSpPr>
            <p:spPr bwMode="auto">
              <a:xfrm flipH="1">
                <a:off x="828" y="3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Line 3396"/>
              <p:cNvSpPr>
                <a:spLocks noChangeShapeType="1"/>
              </p:cNvSpPr>
              <p:nvPr/>
            </p:nvSpPr>
            <p:spPr bwMode="auto">
              <a:xfrm>
                <a:off x="828" y="396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Line 3397"/>
              <p:cNvSpPr>
                <a:spLocks noChangeShapeType="1"/>
              </p:cNvSpPr>
              <p:nvPr/>
            </p:nvSpPr>
            <p:spPr bwMode="auto">
              <a:xfrm>
                <a:off x="828" y="398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Group 3599"/>
            <p:cNvGrpSpPr>
              <a:grpSpLocks/>
            </p:cNvGrpSpPr>
            <p:nvPr/>
          </p:nvGrpSpPr>
          <p:grpSpPr bwMode="auto">
            <a:xfrm>
              <a:off x="1268413" y="427038"/>
              <a:ext cx="536575" cy="400050"/>
              <a:chOff x="799" y="269"/>
              <a:chExt cx="338" cy="252"/>
            </a:xfrm>
          </p:grpSpPr>
          <p:sp>
            <p:nvSpPr>
              <p:cNvPr id="183" name="Line 3399"/>
              <p:cNvSpPr>
                <a:spLocks noChangeShapeType="1"/>
              </p:cNvSpPr>
              <p:nvPr/>
            </p:nvSpPr>
            <p:spPr bwMode="auto">
              <a:xfrm>
                <a:off x="830" y="399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400"/>
              <p:cNvSpPr>
                <a:spLocks noChangeShapeType="1"/>
              </p:cNvSpPr>
              <p:nvPr/>
            </p:nvSpPr>
            <p:spPr bwMode="auto">
              <a:xfrm>
                <a:off x="833" y="4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401"/>
              <p:cNvSpPr>
                <a:spLocks noChangeShapeType="1"/>
              </p:cNvSpPr>
              <p:nvPr/>
            </p:nvSpPr>
            <p:spPr bwMode="auto">
              <a:xfrm>
                <a:off x="838" y="402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3402"/>
              <p:cNvSpPr>
                <a:spLocks noChangeShapeType="1"/>
              </p:cNvSpPr>
              <p:nvPr/>
            </p:nvSpPr>
            <p:spPr bwMode="auto">
              <a:xfrm>
                <a:off x="843" y="403"/>
                <a:ext cx="7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3403"/>
              <p:cNvSpPr>
                <a:spLocks noChangeShapeType="1"/>
              </p:cNvSpPr>
              <p:nvPr/>
            </p:nvSpPr>
            <p:spPr bwMode="auto">
              <a:xfrm>
                <a:off x="850" y="405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3404"/>
              <p:cNvSpPr>
                <a:spLocks noChangeShapeType="1"/>
              </p:cNvSpPr>
              <p:nvPr/>
            </p:nvSpPr>
            <p:spPr bwMode="auto">
              <a:xfrm>
                <a:off x="855" y="407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3405"/>
              <p:cNvSpPr>
                <a:spLocks noChangeShapeType="1"/>
              </p:cNvSpPr>
              <p:nvPr/>
            </p:nvSpPr>
            <p:spPr bwMode="auto">
              <a:xfrm>
                <a:off x="860" y="410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3406"/>
              <p:cNvSpPr>
                <a:spLocks noChangeShapeType="1"/>
              </p:cNvSpPr>
              <p:nvPr/>
            </p:nvSpPr>
            <p:spPr bwMode="auto">
              <a:xfrm>
                <a:off x="865" y="414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3407"/>
              <p:cNvSpPr>
                <a:spLocks noChangeShapeType="1"/>
              </p:cNvSpPr>
              <p:nvPr/>
            </p:nvSpPr>
            <p:spPr bwMode="auto">
              <a:xfrm>
                <a:off x="869" y="418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3408"/>
              <p:cNvSpPr>
                <a:spLocks noChangeShapeType="1"/>
              </p:cNvSpPr>
              <p:nvPr/>
            </p:nvSpPr>
            <p:spPr bwMode="auto">
              <a:xfrm>
                <a:off x="873" y="423"/>
                <a:ext cx="4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3409"/>
              <p:cNvSpPr>
                <a:spLocks noChangeShapeType="1"/>
              </p:cNvSpPr>
              <p:nvPr/>
            </p:nvSpPr>
            <p:spPr bwMode="auto">
              <a:xfrm>
                <a:off x="877" y="428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3410"/>
              <p:cNvSpPr>
                <a:spLocks noChangeShapeType="1"/>
              </p:cNvSpPr>
              <p:nvPr/>
            </p:nvSpPr>
            <p:spPr bwMode="auto">
              <a:xfrm>
                <a:off x="880" y="431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3411"/>
              <p:cNvSpPr>
                <a:spLocks noChangeShapeType="1"/>
              </p:cNvSpPr>
              <p:nvPr/>
            </p:nvSpPr>
            <p:spPr bwMode="auto">
              <a:xfrm>
                <a:off x="882" y="435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3412"/>
              <p:cNvSpPr>
                <a:spLocks noChangeShapeType="1"/>
              </p:cNvSpPr>
              <p:nvPr/>
            </p:nvSpPr>
            <p:spPr bwMode="auto">
              <a:xfrm>
                <a:off x="884" y="4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3413"/>
              <p:cNvSpPr>
                <a:spLocks noChangeShapeType="1"/>
              </p:cNvSpPr>
              <p:nvPr/>
            </p:nvSpPr>
            <p:spPr bwMode="auto">
              <a:xfrm flipH="1">
                <a:off x="883" y="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3414"/>
              <p:cNvSpPr>
                <a:spLocks noChangeShapeType="1"/>
              </p:cNvSpPr>
              <p:nvPr/>
            </p:nvSpPr>
            <p:spPr bwMode="auto">
              <a:xfrm flipH="1">
                <a:off x="880" y="438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3415"/>
              <p:cNvSpPr>
                <a:spLocks noChangeShapeType="1"/>
              </p:cNvSpPr>
              <p:nvPr/>
            </p:nvSpPr>
            <p:spPr bwMode="auto">
              <a:xfrm flipH="1">
                <a:off x="877" y="439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3416"/>
              <p:cNvSpPr>
                <a:spLocks noChangeShapeType="1"/>
              </p:cNvSpPr>
              <p:nvPr/>
            </p:nvSpPr>
            <p:spPr bwMode="auto">
              <a:xfrm flipH="1">
                <a:off x="872" y="43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3417"/>
              <p:cNvSpPr>
                <a:spLocks noChangeShapeType="1"/>
              </p:cNvSpPr>
              <p:nvPr/>
            </p:nvSpPr>
            <p:spPr bwMode="auto">
              <a:xfrm flipH="1">
                <a:off x="869" y="44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3418"/>
              <p:cNvSpPr>
                <a:spLocks noChangeShapeType="1"/>
              </p:cNvSpPr>
              <p:nvPr/>
            </p:nvSpPr>
            <p:spPr bwMode="auto">
              <a:xfrm flipH="1">
                <a:off x="865" y="441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3419"/>
              <p:cNvSpPr>
                <a:spLocks noChangeShapeType="1"/>
              </p:cNvSpPr>
              <p:nvPr/>
            </p:nvSpPr>
            <p:spPr bwMode="auto">
              <a:xfrm flipH="1">
                <a:off x="862" y="441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3420"/>
              <p:cNvSpPr>
                <a:spLocks noChangeShapeType="1"/>
              </p:cNvSpPr>
              <p:nvPr/>
            </p:nvSpPr>
            <p:spPr bwMode="auto">
              <a:xfrm flipH="1">
                <a:off x="857" y="441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3421"/>
              <p:cNvSpPr>
                <a:spLocks noChangeShapeType="1"/>
              </p:cNvSpPr>
              <p:nvPr/>
            </p:nvSpPr>
            <p:spPr bwMode="auto">
              <a:xfrm flipH="1">
                <a:off x="850" y="442"/>
                <a:ext cx="7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3422"/>
              <p:cNvSpPr>
                <a:spLocks noChangeShapeType="1"/>
              </p:cNvSpPr>
              <p:nvPr/>
            </p:nvSpPr>
            <p:spPr bwMode="auto">
              <a:xfrm flipH="1">
                <a:off x="844" y="4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3423"/>
              <p:cNvSpPr>
                <a:spLocks noChangeShapeType="1"/>
              </p:cNvSpPr>
              <p:nvPr/>
            </p:nvSpPr>
            <p:spPr bwMode="auto">
              <a:xfrm flipH="1">
                <a:off x="838" y="4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3424"/>
              <p:cNvSpPr>
                <a:spLocks noChangeShapeType="1"/>
              </p:cNvSpPr>
              <p:nvPr/>
            </p:nvSpPr>
            <p:spPr bwMode="auto">
              <a:xfrm flipH="1">
                <a:off x="825" y="444"/>
                <a:ext cx="1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3425"/>
              <p:cNvSpPr>
                <a:spLocks noChangeShapeType="1"/>
              </p:cNvSpPr>
              <p:nvPr/>
            </p:nvSpPr>
            <p:spPr bwMode="auto">
              <a:xfrm flipH="1">
                <a:off x="824" y="4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3426"/>
              <p:cNvSpPr>
                <a:spLocks noChangeShapeType="1"/>
              </p:cNvSpPr>
              <p:nvPr/>
            </p:nvSpPr>
            <p:spPr bwMode="auto">
              <a:xfrm>
                <a:off x="824" y="454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3427"/>
              <p:cNvSpPr>
                <a:spLocks noChangeShapeType="1"/>
              </p:cNvSpPr>
              <p:nvPr/>
            </p:nvSpPr>
            <p:spPr bwMode="auto">
              <a:xfrm>
                <a:off x="825" y="456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3428"/>
              <p:cNvSpPr>
                <a:spLocks noChangeShapeType="1"/>
              </p:cNvSpPr>
              <p:nvPr/>
            </p:nvSpPr>
            <p:spPr bwMode="auto">
              <a:xfrm>
                <a:off x="827" y="459"/>
                <a:ext cx="5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3429"/>
              <p:cNvSpPr>
                <a:spLocks noChangeShapeType="1"/>
              </p:cNvSpPr>
              <p:nvPr/>
            </p:nvSpPr>
            <p:spPr bwMode="auto">
              <a:xfrm>
                <a:off x="832" y="466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3430"/>
              <p:cNvSpPr>
                <a:spLocks noChangeShapeType="1"/>
              </p:cNvSpPr>
              <p:nvPr/>
            </p:nvSpPr>
            <p:spPr bwMode="auto">
              <a:xfrm>
                <a:off x="835" y="469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3431"/>
              <p:cNvSpPr>
                <a:spLocks noChangeShapeType="1"/>
              </p:cNvSpPr>
              <p:nvPr/>
            </p:nvSpPr>
            <p:spPr bwMode="auto">
              <a:xfrm>
                <a:off x="837" y="471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3432"/>
              <p:cNvSpPr>
                <a:spLocks noChangeShapeType="1"/>
              </p:cNvSpPr>
              <p:nvPr/>
            </p:nvSpPr>
            <p:spPr bwMode="auto">
              <a:xfrm>
                <a:off x="839" y="474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3433"/>
              <p:cNvSpPr>
                <a:spLocks noChangeShapeType="1"/>
              </p:cNvSpPr>
              <p:nvPr/>
            </p:nvSpPr>
            <p:spPr bwMode="auto">
              <a:xfrm>
                <a:off x="840" y="479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3434"/>
              <p:cNvSpPr>
                <a:spLocks noChangeShapeType="1"/>
              </p:cNvSpPr>
              <p:nvPr/>
            </p:nvSpPr>
            <p:spPr bwMode="auto">
              <a:xfrm>
                <a:off x="841" y="4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3435"/>
              <p:cNvSpPr>
                <a:spLocks noChangeShapeType="1"/>
              </p:cNvSpPr>
              <p:nvPr/>
            </p:nvSpPr>
            <p:spPr bwMode="auto">
              <a:xfrm>
                <a:off x="841" y="490"/>
                <a:ext cx="1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3436"/>
              <p:cNvSpPr>
                <a:spLocks noChangeShapeType="1"/>
              </p:cNvSpPr>
              <p:nvPr/>
            </p:nvSpPr>
            <p:spPr bwMode="auto">
              <a:xfrm>
                <a:off x="842" y="4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3437"/>
              <p:cNvSpPr>
                <a:spLocks noChangeShapeType="1"/>
              </p:cNvSpPr>
              <p:nvPr/>
            </p:nvSpPr>
            <p:spPr bwMode="auto">
              <a:xfrm>
                <a:off x="842" y="496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3438"/>
              <p:cNvSpPr>
                <a:spLocks noChangeShapeType="1"/>
              </p:cNvSpPr>
              <p:nvPr/>
            </p:nvSpPr>
            <p:spPr bwMode="auto">
              <a:xfrm>
                <a:off x="844" y="498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3439"/>
              <p:cNvSpPr>
                <a:spLocks noChangeShapeType="1"/>
              </p:cNvSpPr>
              <p:nvPr/>
            </p:nvSpPr>
            <p:spPr bwMode="auto">
              <a:xfrm>
                <a:off x="847" y="50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3440"/>
              <p:cNvSpPr>
                <a:spLocks noChangeShapeType="1"/>
              </p:cNvSpPr>
              <p:nvPr/>
            </p:nvSpPr>
            <p:spPr bwMode="auto">
              <a:xfrm>
                <a:off x="850" y="50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3441"/>
              <p:cNvSpPr>
                <a:spLocks noChangeShapeType="1"/>
              </p:cNvSpPr>
              <p:nvPr/>
            </p:nvSpPr>
            <p:spPr bwMode="auto">
              <a:xfrm>
                <a:off x="853" y="501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3442"/>
              <p:cNvSpPr>
                <a:spLocks noChangeShapeType="1"/>
              </p:cNvSpPr>
              <p:nvPr/>
            </p:nvSpPr>
            <p:spPr bwMode="auto">
              <a:xfrm>
                <a:off x="855" y="502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3443"/>
              <p:cNvSpPr>
                <a:spLocks noChangeShapeType="1"/>
              </p:cNvSpPr>
              <p:nvPr/>
            </p:nvSpPr>
            <p:spPr bwMode="auto">
              <a:xfrm>
                <a:off x="855" y="504"/>
                <a:ext cx="2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3444"/>
              <p:cNvSpPr>
                <a:spLocks noChangeShapeType="1"/>
              </p:cNvSpPr>
              <p:nvPr/>
            </p:nvSpPr>
            <p:spPr bwMode="auto">
              <a:xfrm>
                <a:off x="857" y="509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3445"/>
              <p:cNvSpPr>
                <a:spLocks noChangeShapeType="1"/>
              </p:cNvSpPr>
              <p:nvPr/>
            </p:nvSpPr>
            <p:spPr bwMode="auto">
              <a:xfrm>
                <a:off x="860" y="512"/>
                <a:ext cx="2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3446"/>
              <p:cNvSpPr>
                <a:spLocks noChangeShapeType="1"/>
              </p:cNvSpPr>
              <p:nvPr/>
            </p:nvSpPr>
            <p:spPr bwMode="auto">
              <a:xfrm>
                <a:off x="862" y="516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3447"/>
              <p:cNvSpPr>
                <a:spLocks noChangeShapeType="1"/>
              </p:cNvSpPr>
              <p:nvPr/>
            </p:nvSpPr>
            <p:spPr bwMode="auto">
              <a:xfrm>
                <a:off x="864" y="516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3448"/>
              <p:cNvSpPr>
                <a:spLocks noChangeShapeType="1"/>
              </p:cNvSpPr>
              <p:nvPr/>
            </p:nvSpPr>
            <p:spPr bwMode="auto">
              <a:xfrm flipV="1">
                <a:off x="866" y="5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3449"/>
              <p:cNvSpPr>
                <a:spLocks noChangeShapeType="1"/>
              </p:cNvSpPr>
              <p:nvPr/>
            </p:nvSpPr>
            <p:spPr bwMode="auto">
              <a:xfrm>
                <a:off x="872" y="5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3450"/>
              <p:cNvSpPr>
                <a:spLocks noChangeShapeType="1"/>
              </p:cNvSpPr>
              <p:nvPr/>
            </p:nvSpPr>
            <p:spPr bwMode="auto">
              <a:xfrm>
                <a:off x="874" y="5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3451"/>
              <p:cNvSpPr>
                <a:spLocks noChangeShapeType="1"/>
              </p:cNvSpPr>
              <p:nvPr/>
            </p:nvSpPr>
            <p:spPr bwMode="auto">
              <a:xfrm>
                <a:off x="875" y="515"/>
                <a:ext cx="18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3452"/>
              <p:cNvSpPr>
                <a:spLocks noChangeShapeType="1"/>
              </p:cNvSpPr>
              <p:nvPr/>
            </p:nvSpPr>
            <p:spPr bwMode="auto">
              <a:xfrm flipV="1">
                <a:off x="893" y="5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3453"/>
              <p:cNvSpPr>
                <a:spLocks noChangeShapeType="1"/>
              </p:cNvSpPr>
              <p:nvPr/>
            </p:nvSpPr>
            <p:spPr bwMode="auto">
              <a:xfrm flipV="1">
                <a:off x="893" y="518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3454"/>
              <p:cNvSpPr>
                <a:spLocks noChangeShapeType="1"/>
              </p:cNvSpPr>
              <p:nvPr/>
            </p:nvSpPr>
            <p:spPr bwMode="auto">
              <a:xfrm flipV="1">
                <a:off x="894" y="515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3455"/>
              <p:cNvSpPr>
                <a:spLocks noChangeShapeType="1"/>
              </p:cNvSpPr>
              <p:nvPr/>
            </p:nvSpPr>
            <p:spPr bwMode="auto">
              <a:xfrm flipV="1">
                <a:off x="897" y="512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3456"/>
              <p:cNvSpPr>
                <a:spLocks noChangeShapeType="1"/>
              </p:cNvSpPr>
              <p:nvPr/>
            </p:nvSpPr>
            <p:spPr bwMode="auto">
              <a:xfrm flipV="1">
                <a:off x="900" y="509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3457"/>
              <p:cNvSpPr>
                <a:spLocks noChangeShapeType="1"/>
              </p:cNvSpPr>
              <p:nvPr/>
            </p:nvSpPr>
            <p:spPr bwMode="auto">
              <a:xfrm flipV="1">
                <a:off x="905" y="508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3458"/>
              <p:cNvSpPr>
                <a:spLocks noChangeShapeType="1"/>
              </p:cNvSpPr>
              <p:nvPr/>
            </p:nvSpPr>
            <p:spPr bwMode="auto">
              <a:xfrm flipV="1">
                <a:off x="910" y="507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459"/>
              <p:cNvSpPr>
                <a:spLocks noChangeShapeType="1"/>
              </p:cNvSpPr>
              <p:nvPr/>
            </p:nvSpPr>
            <p:spPr bwMode="auto">
              <a:xfrm flipV="1">
                <a:off x="915" y="506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460"/>
              <p:cNvSpPr>
                <a:spLocks noChangeShapeType="1"/>
              </p:cNvSpPr>
              <p:nvPr/>
            </p:nvSpPr>
            <p:spPr bwMode="auto">
              <a:xfrm flipV="1">
                <a:off x="918" y="504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3461"/>
              <p:cNvSpPr>
                <a:spLocks noChangeShapeType="1"/>
              </p:cNvSpPr>
              <p:nvPr/>
            </p:nvSpPr>
            <p:spPr bwMode="auto">
              <a:xfrm flipV="1">
                <a:off x="919" y="5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3462"/>
              <p:cNvSpPr>
                <a:spLocks noChangeShapeType="1"/>
              </p:cNvSpPr>
              <p:nvPr/>
            </p:nvSpPr>
            <p:spPr bwMode="auto">
              <a:xfrm>
                <a:off x="920" y="5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3463"/>
              <p:cNvSpPr>
                <a:spLocks noChangeShapeType="1"/>
              </p:cNvSpPr>
              <p:nvPr/>
            </p:nvSpPr>
            <p:spPr bwMode="auto">
              <a:xfrm flipV="1">
                <a:off x="920" y="488"/>
                <a:ext cx="2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3464"/>
              <p:cNvSpPr>
                <a:spLocks noChangeShapeType="1"/>
              </p:cNvSpPr>
              <p:nvPr/>
            </p:nvSpPr>
            <p:spPr bwMode="auto">
              <a:xfrm flipH="1" flipV="1">
                <a:off x="919" y="474"/>
                <a:ext cx="3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3465"/>
              <p:cNvSpPr>
                <a:spLocks noChangeShapeType="1"/>
              </p:cNvSpPr>
              <p:nvPr/>
            </p:nvSpPr>
            <p:spPr bwMode="auto">
              <a:xfrm flipH="1" flipV="1">
                <a:off x="915" y="459"/>
                <a:ext cx="4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3466"/>
              <p:cNvSpPr>
                <a:spLocks noChangeShapeType="1"/>
              </p:cNvSpPr>
              <p:nvPr/>
            </p:nvSpPr>
            <p:spPr bwMode="auto">
              <a:xfrm flipV="1">
                <a:off x="915" y="446"/>
                <a:ext cx="3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3467"/>
              <p:cNvSpPr>
                <a:spLocks noChangeShapeType="1"/>
              </p:cNvSpPr>
              <p:nvPr/>
            </p:nvSpPr>
            <p:spPr bwMode="auto">
              <a:xfrm flipV="1">
                <a:off x="918" y="437"/>
                <a:ext cx="8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3468"/>
              <p:cNvSpPr>
                <a:spLocks noChangeShapeType="1"/>
              </p:cNvSpPr>
              <p:nvPr/>
            </p:nvSpPr>
            <p:spPr bwMode="auto">
              <a:xfrm flipV="1">
                <a:off x="926" y="4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3469"/>
              <p:cNvSpPr>
                <a:spLocks noChangeShapeType="1"/>
              </p:cNvSpPr>
              <p:nvPr/>
            </p:nvSpPr>
            <p:spPr bwMode="auto">
              <a:xfrm flipH="1" flipV="1">
                <a:off x="925" y="4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3470"/>
              <p:cNvSpPr>
                <a:spLocks noChangeShapeType="1"/>
              </p:cNvSpPr>
              <p:nvPr/>
            </p:nvSpPr>
            <p:spPr bwMode="auto">
              <a:xfrm flipH="1" flipV="1">
                <a:off x="924" y="433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3471"/>
              <p:cNvSpPr>
                <a:spLocks noChangeShapeType="1"/>
              </p:cNvSpPr>
              <p:nvPr/>
            </p:nvSpPr>
            <p:spPr bwMode="auto">
              <a:xfrm flipH="1" flipV="1">
                <a:off x="922" y="430"/>
                <a:ext cx="2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3472"/>
              <p:cNvSpPr>
                <a:spLocks noChangeShapeType="1"/>
              </p:cNvSpPr>
              <p:nvPr/>
            </p:nvSpPr>
            <p:spPr bwMode="auto">
              <a:xfrm flipV="1">
                <a:off x="922" y="427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3473"/>
              <p:cNvSpPr>
                <a:spLocks noChangeShapeType="1"/>
              </p:cNvSpPr>
              <p:nvPr/>
            </p:nvSpPr>
            <p:spPr bwMode="auto">
              <a:xfrm flipV="1">
                <a:off x="922" y="424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3474"/>
              <p:cNvSpPr>
                <a:spLocks noChangeShapeType="1"/>
              </p:cNvSpPr>
              <p:nvPr/>
            </p:nvSpPr>
            <p:spPr bwMode="auto">
              <a:xfrm flipV="1">
                <a:off x="922" y="422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3475"/>
              <p:cNvSpPr>
                <a:spLocks noChangeShapeType="1"/>
              </p:cNvSpPr>
              <p:nvPr/>
            </p:nvSpPr>
            <p:spPr bwMode="auto">
              <a:xfrm flipV="1">
                <a:off x="924" y="420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3476"/>
              <p:cNvSpPr>
                <a:spLocks noChangeShapeType="1"/>
              </p:cNvSpPr>
              <p:nvPr/>
            </p:nvSpPr>
            <p:spPr bwMode="auto">
              <a:xfrm flipV="1">
                <a:off x="927" y="418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3477"/>
              <p:cNvSpPr>
                <a:spLocks noChangeShapeType="1"/>
              </p:cNvSpPr>
              <p:nvPr/>
            </p:nvSpPr>
            <p:spPr bwMode="auto">
              <a:xfrm flipV="1">
                <a:off x="933" y="416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3478"/>
              <p:cNvSpPr>
                <a:spLocks noChangeShapeType="1"/>
              </p:cNvSpPr>
              <p:nvPr/>
            </p:nvSpPr>
            <p:spPr bwMode="auto">
              <a:xfrm flipV="1">
                <a:off x="938" y="4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3479"/>
              <p:cNvSpPr>
                <a:spLocks noChangeShapeType="1"/>
              </p:cNvSpPr>
              <p:nvPr/>
            </p:nvSpPr>
            <p:spPr bwMode="auto">
              <a:xfrm flipV="1">
                <a:off x="943" y="41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3480"/>
              <p:cNvSpPr>
                <a:spLocks noChangeShapeType="1"/>
              </p:cNvSpPr>
              <p:nvPr/>
            </p:nvSpPr>
            <p:spPr bwMode="auto">
              <a:xfrm flipV="1">
                <a:off x="947" y="412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3481"/>
              <p:cNvSpPr>
                <a:spLocks noChangeShapeType="1"/>
              </p:cNvSpPr>
              <p:nvPr/>
            </p:nvSpPr>
            <p:spPr bwMode="auto">
              <a:xfrm flipV="1">
                <a:off x="950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3482"/>
              <p:cNvSpPr>
                <a:spLocks noChangeShapeType="1"/>
              </p:cNvSpPr>
              <p:nvPr/>
            </p:nvSpPr>
            <p:spPr bwMode="auto">
              <a:xfrm flipV="1">
                <a:off x="951" y="4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3483"/>
              <p:cNvSpPr>
                <a:spLocks noChangeShapeType="1"/>
              </p:cNvSpPr>
              <p:nvPr/>
            </p:nvSpPr>
            <p:spPr bwMode="auto">
              <a:xfrm>
                <a:off x="951" y="4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3484"/>
              <p:cNvSpPr>
                <a:spLocks noChangeShapeType="1"/>
              </p:cNvSpPr>
              <p:nvPr/>
            </p:nvSpPr>
            <p:spPr bwMode="auto">
              <a:xfrm>
                <a:off x="953" y="410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3485"/>
              <p:cNvSpPr>
                <a:spLocks noChangeShapeType="1"/>
              </p:cNvSpPr>
              <p:nvPr/>
            </p:nvSpPr>
            <p:spPr bwMode="auto">
              <a:xfrm>
                <a:off x="956" y="411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3486"/>
              <p:cNvSpPr>
                <a:spLocks noChangeShapeType="1"/>
              </p:cNvSpPr>
              <p:nvPr/>
            </p:nvSpPr>
            <p:spPr bwMode="auto">
              <a:xfrm>
                <a:off x="959" y="413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3487"/>
              <p:cNvSpPr>
                <a:spLocks noChangeShapeType="1"/>
              </p:cNvSpPr>
              <p:nvPr/>
            </p:nvSpPr>
            <p:spPr bwMode="auto">
              <a:xfrm>
                <a:off x="962" y="415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3488"/>
              <p:cNvSpPr>
                <a:spLocks noChangeShapeType="1"/>
              </p:cNvSpPr>
              <p:nvPr/>
            </p:nvSpPr>
            <p:spPr bwMode="auto">
              <a:xfrm>
                <a:off x="965" y="417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3489"/>
              <p:cNvSpPr>
                <a:spLocks noChangeShapeType="1"/>
              </p:cNvSpPr>
              <p:nvPr/>
            </p:nvSpPr>
            <p:spPr bwMode="auto">
              <a:xfrm>
                <a:off x="967" y="418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3490"/>
              <p:cNvSpPr>
                <a:spLocks noChangeShapeType="1"/>
              </p:cNvSpPr>
              <p:nvPr/>
            </p:nvSpPr>
            <p:spPr bwMode="auto">
              <a:xfrm>
                <a:off x="970" y="419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3491"/>
              <p:cNvSpPr>
                <a:spLocks noChangeShapeType="1"/>
              </p:cNvSpPr>
              <p:nvPr/>
            </p:nvSpPr>
            <p:spPr bwMode="auto">
              <a:xfrm>
                <a:off x="974" y="421"/>
                <a:ext cx="6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492"/>
              <p:cNvSpPr>
                <a:spLocks noChangeShapeType="1"/>
              </p:cNvSpPr>
              <p:nvPr/>
            </p:nvSpPr>
            <p:spPr bwMode="auto">
              <a:xfrm>
                <a:off x="980" y="424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3493"/>
              <p:cNvSpPr>
                <a:spLocks noChangeShapeType="1"/>
              </p:cNvSpPr>
              <p:nvPr/>
            </p:nvSpPr>
            <p:spPr bwMode="auto">
              <a:xfrm>
                <a:off x="986" y="426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3494"/>
              <p:cNvSpPr>
                <a:spLocks noChangeShapeType="1"/>
              </p:cNvSpPr>
              <p:nvPr/>
            </p:nvSpPr>
            <p:spPr bwMode="auto">
              <a:xfrm>
                <a:off x="992" y="4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3495"/>
              <p:cNvSpPr>
                <a:spLocks noChangeShapeType="1"/>
              </p:cNvSpPr>
              <p:nvPr/>
            </p:nvSpPr>
            <p:spPr bwMode="auto">
              <a:xfrm>
                <a:off x="998" y="42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3496"/>
              <p:cNvSpPr>
                <a:spLocks noChangeShapeType="1"/>
              </p:cNvSpPr>
              <p:nvPr/>
            </p:nvSpPr>
            <p:spPr bwMode="auto">
              <a:xfrm>
                <a:off x="1003" y="429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3497"/>
              <p:cNvSpPr>
                <a:spLocks noChangeShapeType="1"/>
              </p:cNvSpPr>
              <p:nvPr/>
            </p:nvSpPr>
            <p:spPr bwMode="auto">
              <a:xfrm>
                <a:off x="1007" y="431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3498"/>
              <p:cNvSpPr>
                <a:spLocks noChangeShapeType="1"/>
              </p:cNvSpPr>
              <p:nvPr/>
            </p:nvSpPr>
            <p:spPr bwMode="auto">
              <a:xfrm>
                <a:off x="1012" y="433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3499"/>
              <p:cNvSpPr>
                <a:spLocks noChangeShapeType="1"/>
              </p:cNvSpPr>
              <p:nvPr/>
            </p:nvSpPr>
            <p:spPr bwMode="auto">
              <a:xfrm>
                <a:off x="1017" y="435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3500"/>
              <p:cNvSpPr>
                <a:spLocks noChangeShapeType="1"/>
              </p:cNvSpPr>
              <p:nvPr/>
            </p:nvSpPr>
            <p:spPr bwMode="auto">
              <a:xfrm>
                <a:off x="1021" y="437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3501"/>
              <p:cNvSpPr>
                <a:spLocks noChangeShapeType="1"/>
              </p:cNvSpPr>
              <p:nvPr/>
            </p:nvSpPr>
            <p:spPr bwMode="auto">
              <a:xfrm>
                <a:off x="1025" y="439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3502"/>
              <p:cNvSpPr>
                <a:spLocks noChangeShapeType="1"/>
              </p:cNvSpPr>
              <p:nvPr/>
            </p:nvSpPr>
            <p:spPr bwMode="auto">
              <a:xfrm>
                <a:off x="1027" y="4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3503"/>
              <p:cNvSpPr>
                <a:spLocks noChangeShapeType="1"/>
              </p:cNvSpPr>
              <p:nvPr/>
            </p:nvSpPr>
            <p:spPr bwMode="auto">
              <a:xfrm>
                <a:off x="1028" y="441"/>
                <a:ext cx="13" cy="1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3504"/>
              <p:cNvSpPr>
                <a:spLocks noChangeShapeType="1"/>
              </p:cNvSpPr>
              <p:nvPr/>
            </p:nvSpPr>
            <p:spPr bwMode="auto">
              <a:xfrm flipH="1" flipV="1">
                <a:off x="1034" y="439"/>
                <a:ext cx="7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3505"/>
              <p:cNvSpPr>
                <a:spLocks noChangeShapeType="1"/>
              </p:cNvSpPr>
              <p:nvPr/>
            </p:nvSpPr>
            <p:spPr bwMode="auto">
              <a:xfrm flipV="1">
                <a:off x="1034" y="437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3506"/>
              <p:cNvSpPr>
                <a:spLocks noChangeShapeType="1"/>
              </p:cNvSpPr>
              <p:nvPr/>
            </p:nvSpPr>
            <p:spPr bwMode="auto">
              <a:xfrm flipH="1" flipV="1">
                <a:off x="1036" y="434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3507"/>
              <p:cNvSpPr>
                <a:spLocks noChangeShapeType="1"/>
              </p:cNvSpPr>
              <p:nvPr/>
            </p:nvSpPr>
            <p:spPr bwMode="auto">
              <a:xfrm flipH="1" flipV="1">
                <a:off x="1033" y="432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3508"/>
              <p:cNvSpPr>
                <a:spLocks noChangeShapeType="1"/>
              </p:cNvSpPr>
              <p:nvPr/>
            </p:nvSpPr>
            <p:spPr bwMode="auto">
              <a:xfrm flipH="1" flipV="1">
                <a:off x="1030" y="430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3509"/>
              <p:cNvSpPr>
                <a:spLocks noChangeShapeType="1"/>
              </p:cNvSpPr>
              <p:nvPr/>
            </p:nvSpPr>
            <p:spPr bwMode="auto">
              <a:xfrm flipH="1" flipV="1">
                <a:off x="1025" y="427"/>
                <a:ext cx="5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3510"/>
              <p:cNvSpPr>
                <a:spLocks noChangeShapeType="1"/>
              </p:cNvSpPr>
              <p:nvPr/>
            </p:nvSpPr>
            <p:spPr bwMode="auto">
              <a:xfrm flipH="1" flipV="1">
                <a:off x="1021" y="426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3511"/>
              <p:cNvSpPr>
                <a:spLocks noChangeShapeType="1"/>
              </p:cNvSpPr>
              <p:nvPr/>
            </p:nvSpPr>
            <p:spPr bwMode="auto">
              <a:xfrm flipH="1" flipV="1">
                <a:off x="1016" y="424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3512"/>
              <p:cNvSpPr>
                <a:spLocks noChangeShapeType="1"/>
              </p:cNvSpPr>
              <p:nvPr/>
            </p:nvSpPr>
            <p:spPr bwMode="auto">
              <a:xfrm flipH="1" flipV="1">
                <a:off x="1011" y="422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3513"/>
              <p:cNvSpPr>
                <a:spLocks noChangeShapeType="1"/>
              </p:cNvSpPr>
              <p:nvPr/>
            </p:nvSpPr>
            <p:spPr bwMode="auto">
              <a:xfrm flipH="1" flipV="1">
                <a:off x="1005" y="420"/>
                <a:ext cx="6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514"/>
              <p:cNvSpPr>
                <a:spLocks noChangeShapeType="1"/>
              </p:cNvSpPr>
              <p:nvPr/>
            </p:nvSpPr>
            <p:spPr bwMode="auto">
              <a:xfrm flipH="1" flipV="1">
                <a:off x="1001" y="418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3515"/>
              <p:cNvSpPr>
                <a:spLocks noChangeShapeType="1"/>
              </p:cNvSpPr>
              <p:nvPr/>
            </p:nvSpPr>
            <p:spPr bwMode="auto">
              <a:xfrm flipH="1" flipV="1">
                <a:off x="998" y="417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3516"/>
              <p:cNvSpPr>
                <a:spLocks noChangeShapeType="1"/>
              </p:cNvSpPr>
              <p:nvPr/>
            </p:nvSpPr>
            <p:spPr bwMode="auto">
              <a:xfrm flipH="1">
                <a:off x="997" y="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3517"/>
              <p:cNvSpPr>
                <a:spLocks noChangeShapeType="1"/>
              </p:cNvSpPr>
              <p:nvPr/>
            </p:nvSpPr>
            <p:spPr bwMode="auto">
              <a:xfrm flipH="1" flipV="1">
                <a:off x="975" y="404"/>
                <a:ext cx="22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3518"/>
              <p:cNvSpPr>
                <a:spLocks noChangeShapeType="1"/>
              </p:cNvSpPr>
              <p:nvPr/>
            </p:nvSpPr>
            <p:spPr bwMode="auto">
              <a:xfrm flipH="1" flipV="1">
                <a:off x="965" y="395"/>
                <a:ext cx="10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3519"/>
              <p:cNvSpPr>
                <a:spLocks noChangeShapeType="1"/>
              </p:cNvSpPr>
              <p:nvPr/>
            </p:nvSpPr>
            <p:spPr bwMode="auto">
              <a:xfrm>
                <a:off x="965" y="3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3520"/>
              <p:cNvSpPr>
                <a:spLocks noChangeShapeType="1"/>
              </p:cNvSpPr>
              <p:nvPr/>
            </p:nvSpPr>
            <p:spPr bwMode="auto">
              <a:xfrm>
                <a:off x="965" y="395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3521"/>
              <p:cNvSpPr>
                <a:spLocks noChangeShapeType="1"/>
              </p:cNvSpPr>
              <p:nvPr/>
            </p:nvSpPr>
            <p:spPr bwMode="auto">
              <a:xfrm>
                <a:off x="968" y="396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3522"/>
              <p:cNvSpPr>
                <a:spLocks noChangeShapeType="1"/>
              </p:cNvSpPr>
              <p:nvPr/>
            </p:nvSpPr>
            <p:spPr bwMode="auto">
              <a:xfrm>
                <a:off x="972" y="397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3523"/>
              <p:cNvSpPr>
                <a:spLocks noChangeShapeType="1"/>
              </p:cNvSpPr>
              <p:nvPr/>
            </p:nvSpPr>
            <p:spPr bwMode="auto">
              <a:xfrm>
                <a:off x="977" y="399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3524"/>
              <p:cNvSpPr>
                <a:spLocks noChangeShapeType="1"/>
              </p:cNvSpPr>
              <p:nvPr/>
            </p:nvSpPr>
            <p:spPr bwMode="auto">
              <a:xfrm>
                <a:off x="982" y="400"/>
                <a:ext cx="5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3525"/>
              <p:cNvSpPr>
                <a:spLocks noChangeShapeType="1"/>
              </p:cNvSpPr>
              <p:nvPr/>
            </p:nvSpPr>
            <p:spPr bwMode="auto">
              <a:xfrm>
                <a:off x="987" y="402"/>
                <a:ext cx="5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3526"/>
              <p:cNvSpPr>
                <a:spLocks noChangeShapeType="1"/>
              </p:cNvSpPr>
              <p:nvPr/>
            </p:nvSpPr>
            <p:spPr bwMode="auto">
              <a:xfrm>
                <a:off x="992" y="403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3527"/>
              <p:cNvSpPr>
                <a:spLocks noChangeShapeType="1"/>
              </p:cNvSpPr>
              <p:nvPr/>
            </p:nvSpPr>
            <p:spPr bwMode="auto">
              <a:xfrm>
                <a:off x="995" y="404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3528"/>
              <p:cNvSpPr>
                <a:spLocks noChangeShapeType="1"/>
              </p:cNvSpPr>
              <p:nvPr/>
            </p:nvSpPr>
            <p:spPr bwMode="auto">
              <a:xfrm>
                <a:off x="999" y="405"/>
                <a:ext cx="8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3529"/>
              <p:cNvSpPr>
                <a:spLocks noChangeShapeType="1"/>
              </p:cNvSpPr>
              <p:nvPr/>
            </p:nvSpPr>
            <p:spPr bwMode="auto">
              <a:xfrm>
                <a:off x="1007" y="409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3530"/>
              <p:cNvSpPr>
                <a:spLocks noChangeShapeType="1"/>
              </p:cNvSpPr>
              <p:nvPr/>
            </p:nvSpPr>
            <p:spPr bwMode="auto">
              <a:xfrm>
                <a:off x="1011" y="41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3531"/>
              <p:cNvSpPr>
                <a:spLocks noChangeShapeType="1"/>
              </p:cNvSpPr>
              <p:nvPr/>
            </p:nvSpPr>
            <p:spPr bwMode="auto">
              <a:xfrm>
                <a:off x="1022" y="418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3532"/>
              <p:cNvSpPr>
                <a:spLocks noChangeShapeType="1"/>
              </p:cNvSpPr>
              <p:nvPr/>
            </p:nvSpPr>
            <p:spPr bwMode="auto">
              <a:xfrm>
                <a:off x="1026" y="420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3533"/>
              <p:cNvSpPr>
                <a:spLocks noChangeShapeType="1"/>
              </p:cNvSpPr>
              <p:nvPr/>
            </p:nvSpPr>
            <p:spPr bwMode="auto">
              <a:xfrm>
                <a:off x="1030" y="4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3534"/>
              <p:cNvSpPr>
                <a:spLocks noChangeShapeType="1"/>
              </p:cNvSpPr>
              <p:nvPr/>
            </p:nvSpPr>
            <p:spPr bwMode="auto">
              <a:xfrm>
                <a:off x="1032" y="4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3535"/>
              <p:cNvSpPr>
                <a:spLocks noChangeShapeType="1"/>
              </p:cNvSpPr>
              <p:nvPr/>
            </p:nvSpPr>
            <p:spPr bwMode="auto">
              <a:xfrm>
                <a:off x="1033" y="425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3536"/>
              <p:cNvSpPr>
                <a:spLocks noChangeShapeType="1"/>
              </p:cNvSpPr>
              <p:nvPr/>
            </p:nvSpPr>
            <p:spPr bwMode="auto">
              <a:xfrm>
                <a:off x="1049" y="436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3537"/>
              <p:cNvSpPr>
                <a:spLocks noChangeShapeType="1"/>
              </p:cNvSpPr>
              <p:nvPr/>
            </p:nvSpPr>
            <p:spPr bwMode="auto">
              <a:xfrm>
                <a:off x="1061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3538"/>
              <p:cNvSpPr>
                <a:spLocks noChangeShapeType="1"/>
              </p:cNvSpPr>
              <p:nvPr/>
            </p:nvSpPr>
            <p:spPr bwMode="auto">
              <a:xfrm>
                <a:off x="1061" y="449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3539"/>
              <p:cNvSpPr>
                <a:spLocks noChangeShapeType="1"/>
              </p:cNvSpPr>
              <p:nvPr/>
            </p:nvSpPr>
            <p:spPr bwMode="auto">
              <a:xfrm>
                <a:off x="1063" y="450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3540"/>
              <p:cNvSpPr>
                <a:spLocks noChangeShapeType="1"/>
              </p:cNvSpPr>
              <p:nvPr/>
            </p:nvSpPr>
            <p:spPr bwMode="auto">
              <a:xfrm>
                <a:off x="1066" y="453"/>
                <a:ext cx="6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3541"/>
              <p:cNvSpPr>
                <a:spLocks noChangeShapeType="1"/>
              </p:cNvSpPr>
              <p:nvPr/>
            </p:nvSpPr>
            <p:spPr bwMode="auto">
              <a:xfrm>
                <a:off x="1072" y="458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3542"/>
              <p:cNvSpPr>
                <a:spLocks noChangeShapeType="1"/>
              </p:cNvSpPr>
              <p:nvPr/>
            </p:nvSpPr>
            <p:spPr bwMode="auto">
              <a:xfrm>
                <a:off x="1074" y="459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3543"/>
              <p:cNvSpPr>
                <a:spLocks noChangeShapeType="1"/>
              </p:cNvSpPr>
              <p:nvPr/>
            </p:nvSpPr>
            <p:spPr bwMode="auto">
              <a:xfrm>
                <a:off x="1076" y="460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3544"/>
              <p:cNvSpPr>
                <a:spLocks noChangeShapeType="1"/>
              </p:cNvSpPr>
              <p:nvPr/>
            </p:nvSpPr>
            <p:spPr bwMode="auto">
              <a:xfrm>
                <a:off x="1078" y="4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3545"/>
              <p:cNvSpPr>
                <a:spLocks noChangeShapeType="1"/>
              </p:cNvSpPr>
              <p:nvPr/>
            </p:nvSpPr>
            <p:spPr bwMode="auto">
              <a:xfrm>
                <a:off x="1080" y="461"/>
                <a:ext cx="4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3546"/>
              <p:cNvSpPr>
                <a:spLocks noChangeShapeType="1"/>
              </p:cNvSpPr>
              <p:nvPr/>
            </p:nvSpPr>
            <p:spPr bwMode="auto">
              <a:xfrm>
                <a:off x="1084" y="462"/>
                <a:ext cx="3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3547"/>
              <p:cNvSpPr>
                <a:spLocks noChangeShapeType="1"/>
              </p:cNvSpPr>
              <p:nvPr/>
            </p:nvSpPr>
            <p:spPr bwMode="auto">
              <a:xfrm>
                <a:off x="1087" y="463"/>
                <a:ext cx="2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3548"/>
              <p:cNvSpPr>
                <a:spLocks noChangeShapeType="1"/>
              </p:cNvSpPr>
              <p:nvPr/>
            </p:nvSpPr>
            <p:spPr bwMode="auto">
              <a:xfrm flipV="1">
                <a:off x="1089" y="4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3549"/>
              <p:cNvSpPr>
                <a:spLocks noChangeShapeType="1"/>
              </p:cNvSpPr>
              <p:nvPr/>
            </p:nvSpPr>
            <p:spPr bwMode="auto">
              <a:xfrm flipH="1" flipV="1">
                <a:off x="1089" y="460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3550"/>
              <p:cNvSpPr>
                <a:spLocks noChangeShapeType="1"/>
              </p:cNvSpPr>
              <p:nvPr/>
            </p:nvSpPr>
            <p:spPr bwMode="auto">
              <a:xfrm flipH="1" flipV="1">
                <a:off x="1088" y="458"/>
                <a:ext cx="1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3551"/>
              <p:cNvSpPr>
                <a:spLocks noChangeShapeType="1"/>
              </p:cNvSpPr>
              <p:nvPr/>
            </p:nvSpPr>
            <p:spPr bwMode="auto">
              <a:xfrm flipV="1">
                <a:off x="1088" y="455"/>
                <a:ext cx="1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3552"/>
              <p:cNvSpPr>
                <a:spLocks noChangeShapeType="1"/>
              </p:cNvSpPr>
              <p:nvPr/>
            </p:nvSpPr>
            <p:spPr bwMode="auto">
              <a:xfrm flipH="1" flipV="1">
                <a:off x="1085" y="450"/>
                <a:ext cx="3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3553"/>
              <p:cNvSpPr>
                <a:spLocks noChangeShapeType="1"/>
              </p:cNvSpPr>
              <p:nvPr/>
            </p:nvSpPr>
            <p:spPr bwMode="auto">
              <a:xfrm flipH="1" flipV="1">
                <a:off x="1073" y="439"/>
                <a:ext cx="12" cy="1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3554"/>
              <p:cNvSpPr>
                <a:spLocks noChangeShapeType="1"/>
              </p:cNvSpPr>
              <p:nvPr/>
            </p:nvSpPr>
            <p:spPr bwMode="auto">
              <a:xfrm flipH="1" flipV="1">
                <a:off x="1069" y="426"/>
                <a:ext cx="4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3555"/>
              <p:cNvSpPr>
                <a:spLocks noChangeShapeType="1"/>
              </p:cNvSpPr>
              <p:nvPr/>
            </p:nvSpPr>
            <p:spPr bwMode="auto">
              <a:xfrm>
                <a:off x="1069" y="426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3556"/>
              <p:cNvSpPr>
                <a:spLocks noChangeShapeType="1"/>
              </p:cNvSpPr>
              <p:nvPr/>
            </p:nvSpPr>
            <p:spPr bwMode="auto">
              <a:xfrm>
                <a:off x="1073" y="429"/>
                <a:ext cx="10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3557"/>
              <p:cNvSpPr>
                <a:spLocks noChangeShapeType="1"/>
              </p:cNvSpPr>
              <p:nvPr/>
            </p:nvSpPr>
            <p:spPr bwMode="auto">
              <a:xfrm>
                <a:off x="1083" y="441"/>
                <a:ext cx="13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3558"/>
              <p:cNvSpPr>
                <a:spLocks noChangeShapeType="1"/>
              </p:cNvSpPr>
              <p:nvPr/>
            </p:nvSpPr>
            <p:spPr bwMode="auto">
              <a:xfrm>
                <a:off x="1096" y="450"/>
                <a:ext cx="9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3559"/>
              <p:cNvSpPr>
                <a:spLocks noChangeShapeType="1"/>
              </p:cNvSpPr>
              <p:nvPr/>
            </p:nvSpPr>
            <p:spPr bwMode="auto">
              <a:xfrm>
                <a:off x="1105" y="453"/>
                <a:ext cx="6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3560"/>
              <p:cNvSpPr>
                <a:spLocks noChangeShapeType="1"/>
              </p:cNvSpPr>
              <p:nvPr/>
            </p:nvSpPr>
            <p:spPr bwMode="auto">
              <a:xfrm flipV="1">
                <a:off x="1111" y="453"/>
                <a:ext cx="6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3561"/>
              <p:cNvSpPr>
                <a:spLocks noChangeShapeType="1"/>
              </p:cNvSpPr>
              <p:nvPr/>
            </p:nvSpPr>
            <p:spPr bwMode="auto">
              <a:xfrm>
                <a:off x="1117" y="4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3562"/>
              <p:cNvSpPr>
                <a:spLocks noChangeShapeType="1"/>
              </p:cNvSpPr>
              <p:nvPr/>
            </p:nvSpPr>
            <p:spPr bwMode="auto">
              <a:xfrm>
                <a:off x="1125" y="453"/>
                <a:ext cx="9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3563"/>
              <p:cNvSpPr>
                <a:spLocks noChangeShapeType="1"/>
              </p:cNvSpPr>
              <p:nvPr/>
            </p:nvSpPr>
            <p:spPr bwMode="auto">
              <a:xfrm flipV="1">
                <a:off x="1134" y="466"/>
                <a:ext cx="3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3564"/>
              <p:cNvSpPr>
                <a:spLocks noChangeShapeType="1"/>
              </p:cNvSpPr>
              <p:nvPr/>
            </p:nvSpPr>
            <p:spPr bwMode="auto">
              <a:xfrm flipH="1" flipV="1">
                <a:off x="1124" y="448"/>
                <a:ext cx="13" cy="1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3565"/>
              <p:cNvSpPr>
                <a:spLocks noChangeShapeType="1"/>
              </p:cNvSpPr>
              <p:nvPr/>
            </p:nvSpPr>
            <p:spPr bwMode="auto">
              <a:xfrm flipH="1" flipV="1">
                <a:off x="1110" y="431"/>
                <a:ext cx="14" cy="1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3566"/>
              <p:cNvSpPr>
                <a:spLocks noChangeShapeType="1"/>
              </p:cNvSpPr>
              <p:nvPr/>
            </p:nvSpPr>
            <p:spPr bwMode="auto">
              <a:xfrm flipH="1" flipV="1">
                <a:off x="1094" y="415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3567"/>
              <p:cNvSpPr>
                <a:spLocks noChangeShapeType="1"/>
              </p:cNvSpPr>
              <p:nvPr/>
            </p:nvSpPr>
            <p:spPr bwMode="auto">
              <a:xfrm flipH="1" flipV="1">
                <a:off x="1078" y="400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3568"/>
              <p:cNvSpPr>
                <a:spLocks noChangeShapeType="1"/>
              </p:cNvSpPr>
              <p:nvPr/>
            </p:nvSpPr>
            <p:spPr bwMode="auto">
              <a:xfrm flipH="1" flipV="1">
                <a:off x="1073" y="395"/>
                <a:ext cx="5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3569"/>
              <p:cNvSpPr>
                <a:spLocks noChangeShapeType="1"/>
              </p:cNvSpPr>
              <p:nvPr/>
            </p:nvSpPr>
            <p:spPr bwMode="auto">
              <a:xfrm flipH="1" flipV="1">
                <a:off x="1069" y="393"/>
                <a:ext cx="4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3570"/>
              <p:cNvSpPr>
                <a:spLocks noChangeShapeType="1"/>
              </p:cNvSpPr>
              <p:nvPr/>
            </p:nvSpPr>
            <p:spPr bwMode="auto">
              <a:xfrm flipV="1">
                <a:off x="1069" y="3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3571"/>
              <p:cNvSpPr>
                <a:spLocks noChangeShapeType="1"/>
              </p:cNvSpPr>
              <p:nvPr/>
            </p:nvSpPr>
            <p:spPr bwMode="auto">
              <a:xfrm flipH="1" flipV="1">
                <a:off x="1066" y="390"/>
                <a:ext cx="3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3572"/>
              <p:cNvSpPr>
                <a:spLocks noChangeShapeType="1"/>
              </p:cNvSpPr>
              <p:nvPr/>
            </p:nvSpPr>
            <p:spPr bwMode="auto">
              <a:xfrm flipH="1" flipV="1">
                <a:off x="1063" y="387"/>
                <a:ext cx="3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3573"/>
              <p:cNvSpPr>
                <a:spLocks noChangeShapeType="1"/>
              </p:cNvSpPr>
              <p:nvPr/>
            </p:nvSpPr>
            <p:spPr bwMode="auto">
              <a:xfrm flipH="1" flipV="1">
                <a:off x="1059" y="384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3574"/>
              <p:cNvSpPr>
                <a:spLocks noChangeShapeType="1"/>
              </p:cNvSpPr>
              <p:nvPr/>
            </p:nvSpPr>
            <p:spPr bwMode="auto">
              <a:xfrm flipH="1" flipV="1">
                <a:off x="1055" y="380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3575"/>
              <p:cNvSpPr>
                <a:spLocks noChangeShapeType="1"/>
              </p:cNvSpPr>
              <p:nvPr/>
            </p:nvSpPr>
            <p:spPr bwMode="auto">
              <a:xfrm flipH="1" flipV="1">
                <a:off x="1050" y="376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3576"/>
              <p:cNvSpPr>
                <a:spLocks noChangeShapeType="1"/>
              </p:cNvSpPr>
              <p:nvPr/>
            </p:nvSpPr>
            <p:spPr bwMode="auto">
              <a:xfrm flipH="1" flipV="1">
                <a:off x="1045" y="372"/>
                <a:ext cx="5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3577"/>
              <p:cNvSpPr>
                <a:spLocks noChangeShapeType="1"/>
              </p:cNvSpPr>
              <p:nvPr/>
            </p:nvSpPr>
            <p:spPr bwMode="auto">
              <a:xfrm flipH="1" flipV="1">
                <a:off x="1041" y="368"/>
                <a:ext cx="4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3578"/>
              <p:cNvSpPr>
                <a:spLocks noChangeShapeType="1"/>
              </p:cNvSpPr>
              <p:nvPr/>
            </p:nvSpPr>
            <p:spPr bwMode="auto">
              <a:xfrm flipH="1" flipV="1">
                <a:off x="1037" y="365"/>
                <a:ext cx="4" cy="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3579"/>
              <p:cNvSpPr>
                <a:spLocks noChangeShapeType="1"/>
              </p:cNvSpPr>
              <p:nvPr/>
            </p:nvSpPr>
            <p:spPr bwMode="auto">
              <a:xfrm flipH="1" flipV="1">
                <a:off x="1035" y="363"/>
                <a:ext cx="2" cy="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3580"/>
              <p:cNvSpPr>
                <a:spLocks noChangeShapeType="1"/>
              </p:cNvSpPr>
              <p:nvPr/>
            </p:nvSpPr>
            <p:spPr bwMode="auto">
              <a:xfrm flipH="1" flipV="1">
                <a:off x="1034" y="3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3581"/>
              <p:cNvSpPr>
                <a:spLocks noChangeShapeType="1"/>
              </p:cNvSpPr>
              <p:nvPr/>
            </p:nvSpPr>
            <p:spPr bwMode="auto">
              <a:xfrm flipH="1" flipV="1">
                <a:off x="1027" y="356"/>
                <a:ext cx="7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3582"/>
              <p:cNvSpPr>
                <a:spLocks noChangeShapeType="1"/>
              </p:cNvSpPr>
              <p:nvPr/>
            </p:nvSpPr>
            <p:spPr bwMode="auto">
              <a:xfrm flipH="1" flipV="1">
                <a:off x="1019" y="350"/>
                <a:ext cx="8" cy="6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3583"/>
              <p:cNvSpPr>
                <a:spLocks noChangeShapeType="1"/>
              </p:cNvSpPr>
              <p:nvPr/>
            </p:nvSpPr>
            <p:spPr bwMode="auto">
              <a:xfrm flipH="1" flipV="1">
                <a:off x="999" y="337"/>
                <a:ext cx="20" cy="13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3584"/>
              <p:cNvSpPr>
                <a:spLocks noChangeShapeType="1"/>
              </p:cNvSpPr>
              <p:nvPr/>
            </p:nvSpPr>
            <p:spPr bwMode="auto">
              <a:xfrm flipH="1" flipV="1">
                <a:off x="978" y="325"/>
                <a:ext cx="21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3585"/>
              <p:cNvSpPr>
                <a:spLocks noChangeShapeType="1"/>
              </p:cNvSpPr>
              <p:nvPr/>
            </p:nvSpPr>
            <p:spPr bwMode="auto">
              <a:xfrm flipH="1" flipV="1">
                <a:off x="956" y="313"/>
                <a:ext cx="22" cy="12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3586"/>
              <p:cNvSpPr>
                <a:spLocks noChangeShapeType="1"/>
              </p:cNvSpPr>
              <p:nvPr/>
            </p:nvSpPr>
            <p:spPr bwMode="auto">
              <a:xfrm flipH="1" flipV="1">
                <a:off x="934" y="303"/>
                <a:ext cx="22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3587"/>
              <p:cNvSpPr>
                <a:spLocks noChangeShapeType="1"/>
              </p:cNvSpPr>
              <p:nvPr/>
            </p:nvSpPr>
            <p:spPr bwMode="auto">
              <a:xfrm flipH="1" flipV="1">
                <a:off x="910" y="293"/>
                <a:ext cx="24" cy="10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3588"/>
              <p:cNvSpPr>
                <a:spLocks noChangeShapeType="1"/>
              </p:cNvSpPr>
              <p:nvPr/>
            </p:nvSpPr>
            <p:spPr bwMode="auto">
              <a:xfrm flipH="1" flipV="1">
                <a:off x="885" y="285"/>
                <a:ext cx="25" cy="8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589"/>
              <p:cNvSpPr>
                <a:spLocks noChangeShapeType="1"/>
              </p:cNvSpPr>
              <p:nvPr/>
            </p:nvSpPr>
            <p:spPr bwMode="auto">
              <a:xfrm flipH="1" flipV="1">
                <a:off x="858" y="278"/>
                <a:ext cx="27" cy="7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590"/>
              <p:cNvSpPr>
                <a:spLocks noChangeShapeType="1"/>
              </p:cNvSpPr>
              <p:nvPr/>
            </p:nvSpPr>
            <p:spPr bwMode="auto">
              <a:xfrm flipH="1" flipV="1">
                <a:off x="831" y="273"/>
                <a:ext cx="27" cy="5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591"/>
              <p:cNvSpPr>
                <a:spLocks noChangeShapeType="1"/>
              </p:cNvSpPr>
              <p:nvPr/>
            </p:nvSpPr>
            <p:spPr bwMode="auto">
              <a:xfrm flipH="1" flipV="1">
                <a:off x="802" y="269"/>
                <a:ext cx="29" cy="4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592"/>
              <p:cNvSpPr>
                <a:spLocks noChangeShapeType="1"/>
              </p:cNvSpPr>
              <p:nvPr/>
            </p:nvSpPr>
            <p:spPr bwMode="auto">
              <a:xfrm flipH="1">
                <a:off x="801" y="2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593"/>
              <p:cNvSpPr>
                <a:spLocks noChangeShapeType="1"/>
              </p:cNvSpPr>
              <p:nvPr/>
            </p:nvSpPr>
            <p:spPr bwMode="auto">
              <a:xfrm flipH="1">
                <a:off x="800" y="2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94"/>
              <p:cNvSpPr>
                <a:spLocks noChangeShapeType="1"/>
              </p:cNvSpPr>
              <p:nvPr/>
            </p:nvSpPr>
            <p:spPr bwMode="auto">
              <a:xfrm flipH="1">
                <a:off x="799" y="2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595"/>
              <p:cNvSpPr>
                <a:spLocks noChangeShapeType="1"/>
              </p:cNvSpPr>
              <p:nvPr/>
            </p:nvSpPr>
            <p:spPr bwMode="auto">
              <a:xfrm>
                <a:off x="799" y="2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596"/>
              <p:cNvSpPr>
                <a:spLocks noChangeShapeType="1"/>
              </p:cNvSpPr>
              <p:nvPr/>
            </p:nvSpPr>
            <p:spPr bwMode="auto">
              <a:xfrm>
                <a:off x="799" y="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597"/>
              <p:cNvSpPr>
                <a:spLocks noChangeShapeType="1"/>
              </p:cNvSpPr>
              <p:nvPr/>
            </p:nvSpPr>
            <p:spPr bwMode="auto">
              <a:xfrm>
                <a:off x="799" y="2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598"/>
              <p:cNvSpPr>
                <a:spLocks noChangeShapeType="1"/>
              </p:cNvSpPr>
              <p:nvPr/>
            </p:nvSpPr>
            <p:spPr bwMode="auto">
              <a:xfrm>
                <a:off x="800" y="273"/>
                <a:ext cx="1" cy="9"/>
              </a:xfrm>
              <a:prstGeom prst="line">
                <a:avLst/>
              </a:prstGeom>
              <a:noFill/>
              <a:ln w="0">
                <a:solidFill>
                  <a:srgbClr val="E0EBF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Line 3600"/>
            <p:cNvSpPr>
              <a:spLocks noChangeShapeType="1"/>
            </p:cNvSpPr>
            <p:nvPr/>
          </p:nvSpPr>
          <p:spPr bwMode="auto">
            <a:xfrm flipH="1">
              <a:off x="1266825" y="447675"/>
              <a:ext cx="3175" cy="1270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601"/>
            <p:cNvSpPr>
              <a:spLocks noChangeShapeType="1"/>
            </p:cNvSpPr>
            <p:nvPr/>
          </p:nvSpPr>
          <p:spPr bwMode="auto">
            <a:xfrm flipH="1">
              <a:off x="1263650" y="460375"/>
              <a:ext cx="3175" cy="95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602"/>
            <p:cNvSpPr>
              <a:spLocks noChangeShapeType="1"/>
            </p:cNvSpPr>
            <p:nvPr/>
          </p:nvSpPr>
          <p:spPr bwMode="auto">
            <a:xfrm>
              <a:off x="1263650" y="469900"/>
              <a:ext cx="1588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3603"/>
            <p:cNvSpPr>
              <a:spLocks noChangeShapeType="1"/>
            </p:cNvSpPr>
            <p:nvPr/>
          </p:nvSpPr>
          <p:spPr bwMode="auto">
            <a:xfrm>
              <a:off x="1263650" y="474663"/>
              <a:ext cx="158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3604"/>
            <p:cNvSpPr>
              <a:spLocks noChangeShapeType="1"/>
            </p:cNvSpPr>
            <p:nvPr/>
          </p:nvSpPr>
          <p:spPr bwMode="auto">
            <a:xfrm>
              <a:off x="1263650" y="474663"/>
              <a:ext cx="11113" cy="158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3605"/>
            <p:cNvSpPr>
              <a:spLocks noChangeShapeType="1"/>
            </p:cNvSpPr>
            <p:nvPr/>
          </p:nvSpPr>
          <p:spPr bwMode="auto">
            <a:xfrm>
              <a:off x="1274763" y="490538"/>
              <a:ext cx="9525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606"/>
            <p:cNvSpPr>
              <a:spLocks noChangeShapeType="1"/>
            </p:cNvSpPr>
            <p:nvPr/>
          </p:nvSpPr>
          <p:spPr bwMode="auto">
            <a:xfrm>
              <a:off x="1284288" y="495300"/>
              <a:ext cx="9525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607"/>
            <p:cNvSpPr>
              <a:spLocks noChangeShapeType="1"/>
            </p:cNvSpPr>
            <p:nvPr/>
          </p:nvSpPr>
          <p:spPr bwMode="auto">
            <a:xfrm>
              <a:off x="1293813" y="500063"/>
              <a:ext cx="7938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608"/>
            <p:cNvSpPr>
              <a:spLocks noChangeShapeType="1"/>
            </p:cNvSpPr>
            <p:nvPr/>
          </p:nvSpPr>
          <p:spPr bwMode="auto">
            <a:xfrm>
              <a:off x="1301750" y="504825"/>
              <a:ext cx="4763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609"/>
            <p:cNvSpPr>
              <a:spLocks noChangeShapeType="1"/>
            </p:cNvSpPr>
            <p:nvPr/>
          </p:nvSpPr>
          <p:spPr bwMode="auto">
            <a:xfrm>
              <a:off x="1306513" y="504825"/>
              <a:ext cx="6350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610"/>
            <p:cNvSpPr>
              <a:spLocks noChangeShapeType="1"/>
            </p:cNvSpPr>
            <p:nvPr/>
          </p:nvSpPr>
          <p:spPr bwMode="auto">
            <a:xfrm flipV="1">
              <a:off x="1312863" y="501650"/>
              <a:ext cx="6350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611"/>
            <p:cNvSpPr>
              <a:spLocks noChangeShapeType="1"/>
            </p:cNvSpPr>
            <p:nvPr/>
          </p:nvSpPr>
          <p:spPr bwMode="auto">
            <a:xfrm flipV="1">
              <a:off x="1319213" y="500063"/>
              <a:ext cx="3175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612"/>
            <p:cNvSpPr>
              <a:spLocks noChangeShapeType="1"/>
            </p:cNvSpPr>
            <p:nvPr/>
          </p:nvSpPr>
          <p:spPr bwMode="auto">
            <a:xfrm flipV="1">
              <a:off x="1322388" y="495300"/>
              <a:ext cx="4763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3613"/>
            <p:cNvSpPr>
              <a:spLocks noChangeShapeType="1"/>
            </p:cNvSpPr>
            <p:nvPr/>
          </p:nvSpPr>
          <p:spPr bwMode="auto">
            <a:xfrm flipV="1">
              <a:off x="1327150" y="492125"/>
              <a:ext cx="3175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14"/>
            <p:cNvSpPr>
              <a:spLocks/>
            </p:cNvSpPr>
            <p:nvPr/>
          </p:nvSpPr>
          <p:spPr bwMode="auto">
            <a:xfrm>
              <a:off x="1620838" y="720725"/>
              <a:ext cx="33338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9"/>
                </a:cxn>
                <a:cxn ang="0">
                  <a:pos x="20" y="14"/>
                </a:cxn>
                <a:cxn ang="0">
                  <a:pos x="1" y="9"/>
                </a:cxn>
                <a:cxn ang="0">
                  <a:pos x="0" y="2"/>
                </a:cxn>
                <a:cxn ang="0">
                  <a:pos x="14" y="0"/>
                </a:cxn>
              </a:cxnLst>
              <a:rect l="0" t="0" r="r" b="b"/>
              <a:pathLst>
                <a:path w="21" h="14">
                  <a:moveTo>
                    <a:pt x="14" y="0"/>
                  </a:moveTo>
                  <a:lnTo>
                    <a:pt x="21" y="9"/>
                  </a:lnTo>
                  <a:lnTo>
                    <a:pt x="20" y="14"/>
                  </a:lnTo>
                  <a:lnTo>
                    <a:pt x="1" y="9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3615"/>
            <p:cNvSpPr>
              <a:spLocks noChangeShapeType="1"/>
            </p:cNvSpPr>
            <p:nvPr/>
          </p:nvSpPr>
          <p:spPr bwMode="auto">
            <a:xfrm flipH="1">
              <a:off x="1620838" y="720725"/>
              <a:ext cx="22225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3616"/>
            <p:cNvSpPr>
              <a:spLocks noChangeShapeType="1"/>
            </p:cNvSpPr>
            <p:nvPr/>
          </p:nvSpPr>
          <p:spPr bwMode="auto">
            <a:xfrm>
              <a:off x="1620838" y="723900"/>
              <a:ext cx="1588" cy="1111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3617"/>
            <p:cNvSpPr>
              <a:spLocks noChangeShapeType="1"/>
            </p:cNvSpPr>
            <p:nvPr/>
          </p:nvSpPr>
          <p:spPr bwMode="auto">
            <a:xfrm>
              <a:off x="1622425" y="735013"/>
              <a:ext cx="30163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618"/>
            <p:cNvSpPr>
              <a:spLocks noChangeShapeType="1"/>
            </p:cNvSpPr>
            <p:nvPr/>
          </p:nvSpPr>
          <p:spPr bwMode="auto">
            <a:xfrm flipV="1">
              <a:off x="1652588" y="735013"/>
              <a:ext cx="1588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619"/>
            <p:cNvSpPr>
              <a:spLocks noChangeShapeType="1"/>
            </p:cNvSpPr>
            <p:nvPr/>
          </p:nvSpPr>
          <p:spPr bwMode="auto">
            <a:xfrm flipH="1" flipV="1">
              <a:off x="1643063" y="720725"/>
              <a:ext cx="11113" cy="142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620"/>
            <p:cNvSpPr>
              <a:spLocks/>
            </p:cNvSpPr>
            <p:nvPr/>
          </p:nvSpPr>
          <p:spPr bwMode="auto">
            <a:xfrm>
              <a:off x="1546225" y="708025"/>
              <a:ext cx="33338" cy="34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"/>
                </a:cxn>
                <a:cxn ang="0">
                  <a:pos x="21" y="14"/>
                </a:cxn>
                <a:cxn ang="0">
                  <a:pos x="21" y="22"/>
                </a:cxn>
                <a:cxn ang="0">
                  <a:pos x="12" y="1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1" h="22">
                  <a:moveTo>
                    <a:pt x="2" y="0"/>
                  </a:moveTo>
                  <a:lnTo>
                    <a:pt x="8" y="1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12" y="1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621"/>
            <p:cNvSpPr>
              <a:spLocks noChangeShapeType="1"/>
            </p:cNvSpPr>
            <p:nvPr/>
          </p:nvSpPr>
          <p:spPr bwMode="auto">
            <a:xfrm>
              <a:off x="1546225" y="714375"/>
              <a:ext cx="19050" cy="2381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3622"/>
            <p:cNvSpPr>
              <a:spLocks noChangeShapeType="1"/>
            </p:cNvSpPr>
            <p:nvPr/>
          </p:nvSpPr>
          <p:spPr bwMode="auto">
            <a:xfrm>
              <a:off x="1565275" y="738188"/>
              <a:ext cx="14288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3623"/>
            <p:cNvSpPr>
              <a:spLocks noChangeShapeType="1"/>
            </p:cNvSpPr>
            <p:nvPr/>
          </p:nvSpPr>
          <p:spPr bwMode="auto">
            <a:xfrm flipV="1">
              <a:off x="1579563" y="730250"/>
              <a:ext cx="1588" cy="1270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3624"/>
            <p:cNvSpPr>
              <a:spLocks noChangeShapeType="1"/>
            </p:cNvSpPr>
            <p:nvPr/>
          </p:nvSpPr>
          <p:spPr bwMode="auto">
            <a:xfrm flipH="1" flipV="1">
              <a:off x="1558925" y="709613"/>
              <a:ext cx="20638" cy="206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625"/>
            <p:cNvSpPr>
              <a:spLocks noChangeShapeType="1"/>
            </p:cNvSpPr>
            <p:nvPr/>
          </p:nvSpPr>
          <p:spPr bwMode="auto">
            <a:xfrm flipH="1" flipV="1">
              <a:off x="1549400" y="708025"/>
              <a:ext cx="9525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626"/>
            <p:cNvSpPr>
              <a:spLocks noChangeShapeType="1"/>
            </p:cNvSpPr>
            <p:nvPr/>
          </p:nvSpPr>
          <p:spPr bwMode="auto">
            <a:xfrm flipH="1">
              <a:off x="1546225" y="708025"/>
              <a:ext cx="3175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627"/>
            <p:cNvSpPr>
              <a:spLocks/>
            </p:cNvSpPr>
            <p:nvPr/>
          </p:nvSpPr>
          <p:spPr bwMode="auto">
            <a:xfrm>
              <a:off x="1525588" y="679450"/>
              <a:ext cx="20638" cy="190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0" y="1"/>
                </a:cxn>
                <a:cxn ang="0">
                  <a:pos x="5" y="0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12"/>
                  </a:lnTo>
                  <a:lnTo>
                    <a:pt x="8" y="12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3628"/>
            <p:cNvSpPr>
              <a:spLocks noChangeShapeType="1"/>
            </p:cNvSpPr>
            <p:nvPr/>
          </p:nvSpPr>
          <p:spPr bwMode="auto">
            <a:xfrm>
              <a:off x="1525588" y="681038"/>
              <a:ext cx="12700" cy="174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3629"/>
            <p:cNvSpPr>
              <a:spLocks noChangeShapeType="1"/>
            </p:cNvSpPr>
            <p:nvPr/>
          </p:nvSpPr>
          <p:spPr bwMode="auto">
            <a:xfrm>
              <a:off x="1538288" y="698500"/>
              <a:ext cx="793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3630"/>
            <p:cNvSpPr>
              <a:spLocks noChangeShapeType="1"/>
            </p:cNvSpPr>
            <p:nvPr/>
          </p:nvSpPr>
          <p:spPr bwMode="auto">
            <a:xfrm flipH="1" flipV="1">
              <a:off x="1533525" y="679450"/>
              <a:ext cx="12700" cy="190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3631"/>
            <p:cNvSpPr>
              <a:spLocks noChangeShapeType="1"/>
            </p:cNvSpPr>
            <p:nvPr/>
          </p:nvSpPr>
          <p:spPr bwMode="auto">
            <a:xfrm flipH="1">
              <a:off x="1525588" y="679450"/>
              <a:ext cx="793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632"/>
            <p:cNvSpPr>
              <a:spLocks/>
            </p:cNvSpPr>
            <p:nvPr/>
          </p:nvSpPr>
          <p:spPr bwMode="auto">
            <a:xfrm>
              <a:off x="1254125" y="546100"/>
              <a:ext cx="93663" cy="698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3"/>
                </a:cxn>
                <a:cxn ang="0">
                  <a:pos x="18" y="3"/>
                </a:cxn>
                <a:cxn ang="0">
                  <a:pos x="20" y="11"/>
                </a:cxn>
                <a:cxn ang="0">
                  <a:pos x="25" y="11"/>
                </a:cxn>
                <a:cxn ang="0">
                  <a:pos x="33" y="15"/>
                </a:cxn>
                <a:cxn ang="0">
                  <a:pos x="44" y="20"/>
                </a:cxn>
                <a:cxn ang="0">
                  <a:pos x="53" y="21"/>
                </a:cxn>
                <a:cxn ang="0">
                  <a:pos x="55" y="25"/>
                </a:cxn>
                <a:cxn ang="0">
                  <a:pos x="59" y="30"/>
                </a:cxn>
                <a:cxn ang="0">
                  <a:pos x="48" y="34"/>
                </a:cxn>
                <a:cxn ang="0">
                  <a:pos x="34" y="44"/>
                </a:cxn>
                <a:cxn ang="0">
                  <a:pos x="36" y="35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4" y="23"/>
                </a:cxn>
                <a:cxn ang="0">
                  <a:pos x="30" y="24"/>
                </a:cxn>
                <a:cxn ang="0">
                  <a:pos x="27" y="19"/>
                </a:cxn>
                <a:cxn ang="0">
                  <a:pos x="20" y="18"/>
                </a:cxn>
                <a:cxn ang="0">
                  <a:pos x="13" y="19"/>
                </a:cxn>
                <a:cxn ang="0">
                  <a:pos x="10" y="16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59" h="44">
                  <a:moveTo>
                    <a:pt x="3" y="0"/>
                  </a:moveTo>
                  <a:lnTo>
                    <a:pt x="10" y="3"/>
                  </a:lnTo>
                  <a:lnTo>
                    <a:pt x="18" y="3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3" y="15"/>
                  </a:lnTo>
                  <a:lnTo>
                    <a:pt x="44" y="20"/>
                  </a:lnTo>
                  <a:lnTo>
                    <a:pt x="53" y="21"/>
                  </a:lnTo>
                  <a:lnTo>
                    <a:pt x="55" y="25"/>
                  </a:lnTo>
                  <a:lnTo>
                    <a:pt x="59" y="30"/>
                  </a:lnTo>
                  <a:lnTo>
                    <a:pt x="48" y="34"/>
                  </a:lnTo>
                  <a:lnTo>
                    <a:pt x="34" y="44"/>
                  </a:lnTo>
                  <a:lnTo>
                    <a:pt x="36" y="35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4" y="23"/>
                  </a:lnTo>
                  <a:lnTo>
                    <a:pt x="30" y="24"/>
                  </a:lnTo>
                  <a:lnTo>
                    <a:pt x="27" y="19"/>
                  </a:lnTo>
                  <a:lnTo>
                    <a:pt x="20" y="18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3633"/>
            <p:cNvSpPr>
              <a:spLocks noChangeShapeType="1"/>
            </p:cNvSpPr>
            <p:nvPr/>
          </p:nvSpPr>
          <p:spPr bwMode="auto">
            <a:xfrm flipV="1">
              <a:off x="1308100" y="600075"/>
              <a:ext cx="22225" cy="158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3634"/>
            <p:cNvSpPr>
              <a:spLocks noChangeShapeType="1"/>
            </p:cNvSpPr>
            <p:nvPr/>
          </p:nvSpPr>
          <p:spPr bwMode="auto">
            <a:xfrm flipV="1">
              <a:off x="1330325" y="593725"/>
              <a:ext cx="17463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3635"/>
            <p:cNvSpPr>
              <a:spLocks noChangeShapeType="1"/>
            </p:cNvSpPr>
            <p:nvPr/>
          </p:nvSpPr>
          <p:spPr bwMode="auto">
            <a:xfrm flipH="1" flipV="1">
              <a:off x="1341438" y="585788"/>
              <a:ext cx="6350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3636"/>
            <p:cNvSpPr>
              <a:spLocks noChangeShapeType="1"/>
            </p:cNvSpPr>
            <p:nvPr/>
          </p:nvSpPr>
          <p:spPr bwMode="auto">
            <a:xfrm flipH="1" flipV="1">
              <a:off x="1338263" y="579438"/>
              <a:ext cx="3175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3637"/>
            <p:cNvSpPr>
              <a:spLocks noChangeShapeType="1"/>
            </p:cNvSpPr>
            <p:nvPr/>
          </p:nvSpPr>
          <p:spPr bwMode="auto">
            <a:xfrm flipH="1" flipV="1">
              <a:off x="1323975" y="577850"/>
              <a:ext cx="1428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3638"/>
            <p:cNvSpPr>
              <a:spLocks noChangeShapeType="1"/>
            </p:cNvSpPr>
            <p:nvPr/>
          </p:nvSpPr>
          <p:spPr bwMode="auto">
            <a:xfrm flipH="1" flipV="1">
              <a:off x="1306513" y="569913"/>
              <a:ext cx="17463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3639"/>
            <p:cNvSpPr>
              <a:spLocks noChangeShapeType="1"/>
            </p:cNvSpPr>
            <p:nvPr/>
          </p:nvSpPr>
          <p:spPr bwMode="auto">
            <a:xfrm flipH="1" flipV="1">
              <a:off x="1293813" y="563563"/>
              <a:ext cx="12700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3640"/>
            <p:cNvSpPr>
              <a:spLocks noChangeShapeType="1"/>
            </p:cNvSpPr>
            <p:nvPr/>
          </p:nvSpPr>
          <p:spPr bwMode="auto">
            <a:xfrm flipH="1">
              <a:off x="1285875" y="563563"/>
              <a:ext cx="793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3641"/>
            <p:cNvSpPr>
              <a:spLocks noChangeShapeType="1"/>
            </p:cNvSpPr>
            <p:nvPr/>
          </p:nvSpPr>
          <p:spPr bwMode="auto">
            <a:xfrm flipH="1" flipV="1">
              <a:off x="1282700" y="550863"/>
              <a:ext cx="3175" cy="1270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3642"/>
            <p:cNvSpPr>
              <a:spLocks noChangeShapeType="1"/>
            </p:cNvSpPr>
            <p:nvPr/>
          </p:nvSpPr>
          <p:spPr bwMode="auto">
            <a:xfrm flipH="1">
              <a:off x="1270000" y="550863"/>
              <a:ext cx="12700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3643"/>
            <p:cNvSpPr>
              <a:spLocks noChangeShapeType="1"/>
            </p:cNvSpPr>
            <p:nvPr/>
          </p:nvSpPr>
          <p:spPr bwMode="auto">
            <a:xfrm flipH="1" flipV="1">
              <a:off x="1258888" y="546100"/>
              <a:ext cx="11113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3644"/>
            <p:cNvSpPr>
              <a:spLocks noChangeShapeType="1"/>
            </p:cNvSpPr>
            <p:nvPr/>
          </p:nvSpPr>
          <p:spPr bwMode="auto">
            <a:xfrm flipH="1">
              <a:off x="1254125" y="546100"/>
              <a:ext cx="4763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645"/>
            <p:cNvSpPr>
              <a:spLocks noChangeShapeType="1"/>
            </p:cNvSpPr>
            <p:nvPr/>
          </p:nvSpPr>
          <p:spPr bwMode="auto">
            <a:xfrm>
              <a:off x="1254125" y="552450"/>
              <a:ext cx="12700" cy="95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3646"/>
            <p:cNvSpPr>
              <a:spLocks noChangeShapeType="1"/>
            </p:cNvSpPr>
            <p:nvPr/>
          </p:nvSpPr>
          <p:spPr bwMode="auto">
            <a:xfrm>
              <a:off x="1266825" y="561975"/>
              <a:ext cx="3175" cy="95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3647"/>
            <p:cNvSpPr>
              <a:spLocks noChangeShapeType="1"/>
            </p:cNvSpPr>
            <p:nvPr/>
          </p:nvSpPr>
          <p:spPr bwMode="auto">
            <a:xfrm>
              <a:off x="1270000" y="571500"/>
              <a:ext cx="4763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3648"/>
            <p:cNvSpPr>
              <a:spLocks noChangeShapeType="1"/>
            </p:cNvSpPr>
            <p:nvPr/>
          </p:nvSpPr>
          <p:spPr bwMode="auto">
            <a:xfrm flipV="1">
              <a:off x="1274763" y="574675"/>
              <a:ext cx="11113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3649"/>
            <p:cNvSpPr>
              <a:spLocks noChangeShapeType="1"/>
            </p:cNvSpPr>
            <p:nvPr/>
          </p:nvSpPr>
          <p:spPr bwMode="auto">
            <a:xfrm>
              <a:off x="1285875" y="574675"/>
              <a:ext cx="11113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3650"/>
            <p:cNvSpPr>
              <a:spLocks noChangeShapeType="1"/>
            </p:cNvSpPr>
            <p:nvPr/>
          </p:nvSpPr>
          <p:spPr bwMode="auto">
            <a:xfrm>
              <a:off x="1296988" y="576263"/>
              <a:ext cx="4763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3651"/>
            <p:cNvSpPr>
              <a:spLocks noChangeShapeType="1"/>
            </p:cNvSpPr>
            <p:nvPr/>
          </p:nvSpPr>
          <p:spPr bwMode="auto">
            <a:xfrm flipH="1" flipV="1">
              <a:off x="1292225" y="582613"/>
              <a:ext cx="9525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3652"/>
            <p:cNvSpPr>
              <a:spLocks noChangeShapeType="1"/>
            </p:cNvSpPr>
            <p:nvPr/>
          </p:nvSpPr>
          <p:spPr bwMode="auto">
            <a:xfrm>
              <a:off x="1292225" y="582613"/>
              <a:ext cx="9525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3653"/>
            <p:cNvSpPr>
              <a:spLocks noChangeShapeType="1"/>
            </p:cNvSpPr>
            <p:nvPr/>
          </p:nvSpPr>
          <p:spPr bwMode="auto">
            <a:xfrm>
              <a:off x="1301750" y="590550"/>
              <a:ext cx="1588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3654"/>
            <p:cNvSpPr>
              <a:spLocks noChangeShapeType="1"/>
            </p:cNvSpPr>
            <p:nvPr/>
          </p:nvSpPr>
          <p:spPr bwMode="auto">
            <a:xfrm>
              <a:off x="1301750" y="598488"/>
              <a:ext cx="9525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3655"/>
            <p:cNvSpPr>
              <a:spLocks noChangeShapeType="1"/>
            </p:cNvSpPr>
            <p:nvPr/>
          </p:nvSpPr>
          <p:spPr bwMode="auto">
            <a:xfrm flipH="1">
              <a:off x="1308100" y="601663"/>
              <a:ext cx="3175" cy="142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656"/>
            <p:cNvSpPr>
              <a:spLocks/>
            </p:cNvSpPr>
            <p:nvPr/>
          </p:nvSpPr>
          <p:spPr bwMode="auto">
            <a:xfrm>
              <a:off x="1255713" y="577850"/>
              <a:ext cx="36513" cy="317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5"/>
                </a:cxn>
                <a:cxn ang="0">
                  <a:pos x="21" y="9"/>
                </a:cxn>
                <a:cxn ang="0">
                  <a:pos x="23" y="14"/>
                </a:cxn>
                <a:cxn ang="0">
                  <a:pos x="14" y="20"/>
                </a:cxn>
                <a:cxn ang="0">
                  <a:pos x="5" y="19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9" y="0"/>
                </a:cxn>
              </a:cxnLst>
              <a:rect l="0" t="0" r="r" b="b"/>
              <a:pathLst>
                <a:path w="23" h="20">
                  <a:moveTo>
                    <a:pt x="9" y="0"/>
                  </a:moveTo>
                  <a:lnTo>
                    <a:pt x="15" y="5"/>
                  </a:lnTo>
                  <a:lnTo>
                    <a:pt x="21" y="9"/>
                  </a:lnTo>
                  <a:lnTo>
                    <a:pt x="23" y="14"/>
                  </a:lnTo>
                  <a:lnTo>
                    <a:pt x="14" y="20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3657"/>
            <p:cNvSpPr>
              <a:spLocks noChangeShapeType="1"/>
            </p:cNvSpPr>
            <p:nvPr/>
          </p:nvSpPr>
          <p:spPr bwMode="auto">
            <a:xfrm>
              <a:off x="1270000" y="577850"/>
              <a:ext cx="9525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3658"/>
            <p:cNvSpPr>
              <a:spLocks noChangeShapeType="1"/>
            </p:cNvSpPr>
            <p:nvPr/>
          </p:nvSpPr>
          <p:spPr bwMode="auto">
            <a:xfrm>
              <a:off x="1279525" y="585788"/>
              <a:ext cx="9525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3659"/>
            <p:cNvSpPr>
              <a:spLocks noChangeShapeType="1"/>
            </p:cNvSpPr>
            <p:nvPr/>
          </p:nvSpPr>
          <p:spPr bwMode="auto">
            <a:xfrm>
              <a:off x="1289050" y="592138"/>
              <a:ext cx="3175" cy="793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3660"/>
            <p:cNvSpPr>
              <a:spLocks noChangeShapeType="1"/>
            </p:cNvSpPr>
            <p:nvPr/>
          </p:nvSpPr>
          <p:spPr bwMode="auto">
            <a:xfrm flipH="1">
              <a:off x="1277938" y="600075"/>
              <a:ext cx="14288" cy="95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3661"/>
            <p:cNvSpPr>
              <a:spLocks noChangeShapeType="1"/>
            </p:cNvSpPr>
            <p:nvPr/>
          </p:nvSpPr>
          <p:spPr bwMode="auto">
            <a:xfrm flipH="1" flipV="1">
              <a:off x="1263650" y="608013"/>
              <a:ext cx="14288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3662"/>
            <p:cNvSpPr>
              <a:spLocks noChangeShapeType="1"/>
            </p:cNvSpPr>
            <p:nvPr/>
          </p:nvSpPr>
          <p:spPr bwMode="auto">
            <a:xfrm flipV="1">
              <a:off x="1263650" y="596900"/>
              <a:ext cx="1588" cy="1111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3663"/>
            <p:cNvSpPr>
              <a:spLocks noChangeShapeType="1"/>
            </p:cNvSpPr>
            <p:nvPr/>
          </p:nvSpPr>
          <p:spPr bwMode="auto">
            <a:xfrm flipH="1" flipV="1">
              <a:off x="1257300" y="593725"/>
              <a:ext cx="6350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3664"/>
            <p:cNvSpPr>
              <a:spLocks noChangeShapeType="1"/>
            </p:cNvSpPr>
            <p:nvPr/>
          </p:nvSpPr>
          <p:spPr bwMode="auto">
            <a:xfrm flipH="1" flipV="1">
              <a:off x="1255713" y="587375"/>
              <a:ext cx="1588" cy="635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3665"/>
            <p:cNvSpPr>
              <a:spLocks noChangeShapeType="1"/>
            </p:cNvSpPr>
            <p:nvPr/>
          </p:nvSpPr>
          <p:spPr bwMode="auto">
            <a:xfrm flipV="1">
              <a:off x="1255713" y="585788"/>
              <a:ext cx="3175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3666"/>
            <p:cNvSpPr>
              <a:spLocks noChangeShapeType="1"/>
            </p:cNvSpPr>
            <p:nvPr/>
          </p:nvSpPr>
          <p:spPr bwMode="auto">
            <a:xfrm flipV="1">
              <a:off x="1258888" y="581025"/>
              <a:ext cx="1588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3667"/>
            <p:cNvSpPr>
              <a:spLocks noChangeShapeType="1"/>
            </p:cNvSpPr>
            <p:nvPr/>
          </p:nvSpPr>
          <p:spPr bwMode="auto">
            <a:xfrm flipV="1">
              <a:off x="1258888" y="577850"/>
              <a:ext cx="11113" cy="317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68"/>
            <p:cNvSpPr>
              <a:spLocks/>
            </p:cNvSpPr>
            <p:nvPr/>
          </p:nvSpPr>
          <p:spPr bwMode="auto">
            <a:xfrm>
              <a:off x="914400" y="1030288"/>
              <a:ext cx="74613" cy="365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9"/>
                </a:cxn>
                <a:cxn ang="0">
                  <a:pos x="47" y="23"/>
                </a:cxn>
                <a:cxn ang="0">
                  <a:pos x="32" y="17"/>
                </a:cxn>
                <a:cxn ang="0">
                  <a:pos x="13" y="17"/>
                </a:cxn>
                <a:cxn ang="0">
                  <a:pos x="0" y="14"/>
                </a:cxn>
                <a:cxn ang="0">
                  <a:pos x="16" y="11"/>
                </a:cxn>
                <a:cxn ang="0">
                  <a:pos x="16" y="3"/>
                </a:cxn>
                <a:cxn ang="0">
                  <a:pos x="30" y="0"/>
                </a:cxn>
              </a:cxnLst>
              <a:rect l="0" t="0" r="r" b="b"/>
              <a:pathLst>
                <a:path w="47" h="23">
                  <a:moveTo>
                    <a:pt x="30" y="0"/>
                  </a:moveTo>
                  <a:lnTo>
                    <a:pt x="38" y="9"/>
                  </a:lnTo>
                  <a:lnTo>
                    <a:pt x="47" y="23"/>
                  </a:lnTo>
                  <a:lnTo>
                    <a:pt x="32" y="17"/>
                  </a:lnTo>
                  <a:lnTo>
                    <a:pt x="13" y="17"/>
                  </a:lnTo>
                  <a:lnTo>
                    <a:pt x="0" y="14"/>
                  </a:lnTo>
                  <a:lnTo>
                    <a:pt x="16" y="11"/>
                  </a:lnTo>
                  <a:lnTo>
                    <a:pt x="16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6B9EF"/>
            </a:solidFill>
            <a:ln w="0">
              <a:solidFill>
                <a:srgbClr val="96B9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3669"/>
            <p:cNvSpPr>
              <a:spLocks noChangeShapeType="1"/>
            </p:cNvSpPr>
            <p:nvPr/>
          </p:nvSpPr>
          <p:spPr bwMode="auto">
            <a:xfrm>
              <a:off x="939800" y="1035050"/>
              <a:ext cx="1588" cy="12700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3670"/>
            <p:cNvSpPr>
              <a:spLocks noChangeShapeType="1"/>
            </p:cNvSpPr>
            <p:nvPr/>
          </p:nvSpPr>
          <p:spPr bwMode="auto">
            <a:xfrm flipH="1">
              <a:off x="914400" y="1047750"/>
              <a:ext cx="25400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3671"/>
            <p:cNvSpPr>
              <a:spLocks noChangeShapeType="1"/>
            </p:cNvSpPr>
            <p:nvPr/>
          </p:nvSpPr>
          <p:spPr bwMode="auto">
            <a:xfrm>
              <a:off x="914400" y="1052513"/>
              <a:ext cx="20638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3672"/>
            <p:cNvSpPr>
              <a:spLocks noChangeShapeType="1"/>
            </p:cNvSpPr>
            <p:nvPr/>
          </p:nvSpPr>
          <p:spPr bwMode="auto">
            <a:xfrm>
              <a:off x="935038" y="1057275"/>
              <a:ext cx="30163" cy="15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3673"/>
            <p:cNvSpPr>
              <a:spLocks noChangeShapeType="1"/>
            </p:cNvSpPr>
            <p:nvPr/>
          </p:nvSpPr>
          <p:spPr bwMode="auto">
            <a:xfrm>
              <a:off x="965200" y="1057275"/>
              <a:ext cx="23813" cy="95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3674"/>
            <p:cNvSpPr>
              <a:spLocks noChangeShapeType="1"/>
            </p:cNvSpPr>
            <p:nvPr/>
          </p:nvSpPr>
          <p:spPr bwMode="auto">
            <a:xfrm flipH="1" flipV="1">
              <a:off x="974725" y="1044575"/>
              <a:ext cx="14288" cy="22225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675"/>
            <p:cNvSpPr>
              <a:spLocks noChangeShapeType="1"/>
            </p:cNvSpPr>
            <p:nvPr/>
          </p:nvSpPr>
          <p:spPr bwMode="auto">
            <a:xfrm flipH="1" flipV="1">
              <a:off x="962025" y="1030288"/>
              <a:ext cx="12700" cy="14288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676"/>
            <p:cNvSpPr>
              <a:spLocks noChangeShapeType="1"/>
            </p:cNvSpPr>
            <p:nvPr/>
          </p:nvSpPr>
          <p:spPr bwMode="auto">
            <a:xfrm flipH="1">
              <a:off x="939800" y="1030288"/>
              <a:ext cx="22225" cy="4763"/>
            </a:xfrm>
            <a:prstGeom prst="line">
              <a:avLst/>
            </a:prstGeom>
            <a:noFill/>
            <a:ln w="0">
              <a:solidFill>
                <a:srgbClr val="E0EB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677"/>
            <p:cNvSpPr>
              <a:spLocks/>
            </p:cNvSpPr>
            <p:nvPr/>
          </p:nvSpPr>
          <p:spPr bwMode="auto">
            <a:xfrm>
              <a:off x="488950" y="927100"/>
              <a:ext cx="514350" cy="519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1" y="0"/>
                </a:cxn>
                <a:cxn ang="0">
                  <a:pos x="266" y="201"/>
                </a:cxn>
                <a:cxn ang="0">
                  <a:pos x="266" y="201"/>
                </a:cxn>
                <a:cxn ang="0">
                  <a:pos x="266" y="50"/>
                </a:cxn>
                <a:cxn ang="0">
                  <a:pos x="266" y="43"/>
                </a:cxn>
                <a:cxn ang="0">
                  <a:pos x="264" y="36"/>
                </a:cxn>
                <a:cxn ang="0">
                  <a:pos x="262" y="30"/>
                </a:cxn>
                <a:cxn ang="0">
                  <a:pos x="259" y="25"/>
                </a:cxn>
                <a:cxn ang="0">
                  <a:pos x="255" y="21"/>
                </a:cxn>
                <a:cxn ang="0">
                  <a:pos x="249" y="17"/>
                </a:cxn>
                <a:cxn ang="0">
                  <a:pos x="242" y="15"/>
                </a:cxn>
                <a:cxn ang="0">
                  <a:pos x="233" y="13"/>
                </a:cxn>
                <a:cxn ang="0">
                  <a:pos x="222" y="12"/>
                </a:cxn>
                <a:cxn ang="0">
                  <a:pos x="222" y="0"/>
                </a:cxn>
                <a:cxn ang="0">
                  <a:pos x="324" y="0"/>
                </a:cxn>
                <a:cxn ang="0">
                  <a:pos x="324" y="12"/>
                </a:cxn>
                <a:cxn ang="0">
                  <a:pos x="314" y="13"/>
                </a:cxn>
                <a:cxn ang="0">
                  <a:pos x="306" y="16"/>
                </a:cxn>
                <a:cxn ang="0">
                  <a:pos x="299" y="18"/>
                </a:cxn>
                <a:cxn ang="0">
                  <a:pos x="295" y="22"/>
                </a:cxn>
                <a:cxn ang="0">
                  <a:pos x="292" y="26"/>
                </a:cxn>
                <a:cxn ang="0">
                  <a:pos x="290" y="30"/>
                </a:cxn>
                <a:cxn ang="0">
                  <a:pos x="288" y="36"/>
                </a:cxn>
                <a:cxn ang="0">
                  <a:pos x="287" y="42"/>
                </a:cxn>
                <a:cxn ang="0">
                  <a:pos x="287" y="327"/>
                </a:cxn>
                <a:cxn ang="0">
                  <a:pos x="274" y="327"/>
                </a:cxn>
                <a:cxn ang="0">
                  <a:pos x="63" y="72"/>
                </a:cxn>
                <a:cxn ang="0">
                  <a:pos x="63" y="72"/>
                </a:cxn>
                <a:cxn ang="0">
                  <a:pos x="63" y="260"/>
                </a:cxn>
                <a:cxn ang="0">
                  <a:pos x="63" y="272"/>
                </a:cxn>
                <a:cxn ang="0">
                  <a:pos x="65" y="281"/>
                </a:cxn>
                <a:cxn ang="0">
                  <a:pos x="68" y="289"/>
                </a:cxn>
                <a:cxn ang="0">
                  <a:pos x="72" y="295"/>
                </a:cxn>
                <a:cxn ang="0">
                  <a:pos x="78" y="300"/>
                </a:cxn>
                <a:cxn ang="0">
                  <a:pos x="85" y="303"/>
                </a:cxn>
                <a:cxn ang="0">
                  <a:pos x="96" y="306"/>
                </a:cxn>
                <a:cxn ang="0">
                  <a:pos x="107" y="307"/>
                </a:cxn>
                <a:cxn ang="0">
                  <a:pos x="107" y="319"/>
                </a:cxn>
                <a:cxn ang="0">
                  <a:pos x="0" y="319"/>
                </a:cxn>
                <a:cxn ang="0">
                  <a:pos x="0" y="307"/>
                </a:cxn>
                <a:cxn ang="0">
                  <a:pos x="9" y="306"/>
                </a:cxn>
                <a:cxn ang="0">
                  <a:pos x="17" y="305"/>
                </a:cxn>
                <a:cxn ang="0">
                  <a:pos x="23" y="303"/>
                </a:cxn>
                <a:cxn ang="0">
                  <a:pos x="29" y="300"/>
                </a:cxn>
                <a:cxn ang="0">
                  <a:pos x="34" y="297"/>
                </a:cxn>
                <a:cxn ang="0">
                  <a:pos x="37" y="292"/>
                </a:cxn>
                <a:cxn ang="0">
                  <a:pos x="40" y="287"/>
                </a:cxn>
                <a:cxn ang="0">
                  <a:pos x="41" y="279"/>
                </a:cxn>
                <a:cxn ang="0">
                  <a:pos x="42" y="270"/>
                </a:cxn>
                <a:cxn ang="0">
                  <a:pos x="42" y="46"/>
                </a:cxn>
                <a:cxn ang="0">
                  <a:pos x="34" y="37"/>
                </a:cxn>
                <a:cxn ang="0">
                  <a:pos x="28" y="30"/>
                </a:cxn>
                <a:cxn ang="0">
                  <a:pos x="18" y="20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0"/>
                </a:cxn>
              </a:cxnLst>
              <a:rect l="0" t="0" r="r" b="b"/>
              <a:pathLst>
                <a:path w="324" h="327">
                  <a:moveTo>
                    <a:pt x="2" y="0"/>
                  </a:moveTo>
                  <a:lnTo>
                    <a:pt x="101" y="0"/>
                  </a:lnTo>
                  <a:lnTo>
                    <a:pt x="266" y="201"/>
                  </a:lnTo>
                  <a:lnTo>
                    <a:pt x="266" y="201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30"/>
                  </a:lnTo>
                  <a:lnTo>
                    <a:pt x="259" y="25"/>
                  </a:lnTo>
                  <a:lnTo>
                    <a:pt x="255" y="21"/>
                  </a:lnTo>
                  <a:lnTo>
                    <a:pt x="249" y="17"/>
                  </a:lnTo>
                  <a:lnTo>
                    <a:pt x="242" y="15"/>
                  </a:lnTo>
                  <a:lnTo>
                    <a:pt x="233" y="13"/>
                  </a:lnTo>
                  <a:lnTo>
                    <a:pt x="222" y="12"/>
                  </a:lnTo>
                  <a:lnTo>
                    <a:pt x="222" y="0"/>
                  </a:lnTo>
                  <a:lnTo>
                    <a:pt x="324" y="0"/>
                  </a:lnTo>
                  <a:lnTo>
                    <a:pt x="324" y="12"/>
                  </a:lnTo>
                  <a:lnTo>
                    <a:pt x="314" y="13"/>
                  </a:lnTo>
                  <a:lnTo>
                    <a:pt x="306" y="16"/>
                  </a:lnTo>
                  <a:lnTo>
                    <a:pt x="299" y="18"/>
                  </a:lnTo>
                  <a:lnTo>
                    <a:pt x="295" y="22"/>
                  </a:lnTo>
                  <a:lnTo>
                    <a:pt x="292" y="26"/>
                  </a:lnTo>
                  <a:lnTo>
                    <a:pt x="290" y="30"/>
                  </a:lnTo>
                  <a:lnTo>
                    <a:pt x="288" y="36"/>
                  </a:lnTo>
                  <a:lnTo>
                    <a:pt x="287" y="42"/>
                  </a:lnTo>
                  <a:lnTo>
                    <a:pt x="287" y="327"/>
                  </a:lnTo>
                  <a:lnTo>
                    <a:pt x="274" y="327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260"/>
                  </a:lnTo>
                  <a:lnTo>
                    <a:pt x="63" y="272"/>
                  </a:lnTo>
                  <a:lnTo>
                    <a:pt x="65" y="281"/>
                  </a:lnTo>
                  <a:lnTo>
                    <a:pt x="68" y="289"/>
                  </a:lnTo>
                  <a:lnTo>
                    <a:pt x="72" y="295"/>
                  </a:lnTo>
                  <a:lnTo>
                    <a:pt x="78" y="300"/>
                  </a:lnTo>
                  <a:lnTo>
                    <a:pt x="85" y="303"/>
                  </a:lnTo>
                  <a:lnTo>
                    <a:pt x="96" y="306"/>
                  </a:lnTo>
                  <a:lnTo>
                    <a:pt x="107" y="307"/>
                  </a:lnTo>
                  <a:lnTo>
                    <a:pt x="107" y="319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9" y="306"/>
                  </a:lnTo>
                  <a:lnTo>
                    <a:pt x="17" y="305"/>
                  </a:lnTo>
                  <a:lnTo>
                    <a:pt x="23" y="303"/>
                  </a:lnTo>
                  <a:lnTo>
                    <a:pt x="29" y="300"/>
                  </a:lnTo>
                  <a:lnTo>
                    <a:pt x="34" y="297"/>
                  </a:lnTo>
                  <a:lnTo>
                    <a:pt x="37" y="292"/>
                  </a:lnTo>
                  <a:lnTo>
                    <a:pt x="40" y="287"/>
                  </a:lnTo>
                  <a:lnTo>
                    <a:pt x="41" y="279"/>
                  </a:lnTo>
                  <a:lnTo>
                    <a:pt x="42" y="270"/>
                  </a:lnTo>
                  <a:lnTo>
                    <a:pt x="42" y="46"/>
                  </a:lnTo>
                  <a:lnTo>
                    <a:pt x="34" y="37"/>
                  </a:lnTo>
                  <a:lnTo>
                    <a:pt x="28" y="30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78"/>
            <p:cNvSpPr>
              <a:spLocks noEditPoints="1"/>
            </p:cNvSpPr>
            <p:nvPr/>
          </p:nvSpPr>
          <p:spPr bwMode="auto">
            <a:xfrm>
              <a:off x="484188" y="922338"/>
              <a:ext cx="523875" cy="528638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8" y="17"/>
                </a:cxn>
                <a:cxn ang="0">
                  <a:pos x="24" y="22"/>
                </a:cxn>
                <a:cxn ang="0">
                  <a:pos x="34" y="31"/>
                </a:cxn>
                <a:cxn ang="0">
                  <a:pos x="47" y="47"/>
                </a:cxn>
                <a:cxn ang="0">
                  <a:pos x="47" y="278"/>
                </a:cxn>
                <a:cxn ang="0">
                  <a:pos x="46" y="289"/>
                </a:cxn>
                <a:cxn ang="0">
                  <a:pos x="41" y="298"/>
                </a:cxn>
                <a:cxn ang="0">
                  <a:pos x="36" y="304"/>
                </a:cxn>
                <a:cxn ang="0">
                  <a:pos x="22" y="310"/>
                </a:cxn>
                <a:cxn ang="0">
                  <a:pos x="6" y="319"/>
                </a:cxn>
                <a:cxn ang="0">
                  <a:pos x="104" y="312"/>
                </a:cxn>
                <a:cxn ang="0">
                  <a:pos x="92" y="310"/>
                </a:cxn>
                <a:cxn ang="0">
                  <a:pos x="77" y="303"/>
                </a:cxn>
                <a:cxn ang="0">
                  <a:pos x="69" y="294"/>
                </a:cxn>
                <a:cxn ang="0">
                  <a:pos x="65" y="286"/>
                </a:cxn>
                <a:cxn ang="0">
                  <a:pos x="63" y="275"/>
                </a:cxn>
                <a:cxn ang="0">
                  <a:pos x="68" y="72"/>
                </a:cxn>
                <a:cxn ang="0">
                  <a:pos x="288" y="328"/>
                </a:cxn>
                <a:cxn ang="0">
                  <a:pos x="289" y="36"/>
                </a:cxn>
                <a:cxn ang="0">
                  <a:pos x="296" y="23"/>
                </a:cxn>
                <a:cxn ang="0">
                  <a:pos x="302" y="18"/>
                </a:cxn>
                <a:cxn ang="0">
                  <a:pos x="320" y="13"/>
                </a:cxn>
                <a:cxn ang="0">
                  <a:pos x="325" y="6"/>
                </a:cxn>
                <a:cxn ang="0">
                  <a:pos x="232" y="12"/>
                </a:cxn>
                <a:cxn ang="0">
                  <a:pos x="245" y="15"/>
                </a:cxn>
                <a:cxn ang="0">
                  <a:pos x="257" y="21"/>
                </a:cxn>
                <a:cxn ang="0">
                  <a:pos x="264" y="27"/>
                </a:cxn>
                <a:cxn ang="0">
                  <a:pos x="271" y="42"/>
                </a:cxn>
                <a:cxn ang="0">
                  <a:pos x="272" y="61"/>
                </a:cxn>
                <a:cxn ang="0">
                  <a:pos x="266" y="206"/>
                </a:cxn>
                <a:cxn ang="0">
                  <a:pos x="2" y="0"/>
                </a:cxn>
                <a:cxn ang="0">
                  <a:pos x="267" y="198"/>
                </a:cxn>
                <a:cxn ang="0">
                  <a:pos x="265" y="42"/>
                </a:cxn>
                <a:cxn ang="0">
                  <a:pos x="260" y="31"/>
                </a:cxn>
                <a:cxn ang="0">
                  <a:pos x="252" y="23"/>
                </a:cxn>
                <a:cxn ang="0">
                  <a:pos x="232" y="18"/>
                </a:cxn>
                <a:cxn ang="0">
                  <a:pos x="223" y="0"/>
                </a:cxn>
                <a:cxn ang="0">
                  <a:pos x="328" y="17"/>
                </a:cxn>
                <a:cxn ang="0">
                  <a:pos x="312" y="20"/>
                </a:cxn>
                <a:cxn ang="0">
                  <a:pos x="302" y="25"/>
                </a:cxn>
                <a:cxn ang="0">
                  <a:pos x="296" y="33"/>
                </a:cxn>
                <a:cxn ang="0">
                  <a:pos x="293" y="333"/>
                </a:cxn>
                <a:cxn ang="0">
                  <a:pos x="69" y="82"/>
                </a:cxn>
                <a:cxn ang="0">
                  <a:pos x="69" y="279"/>
                </a:cxn>
                <a:cxn ang="0">
                  <a:pos x="73" y="291"/>
                </a:cxn>
                <a:cxn ang="0">
                  <a:pos x="85" y="302"/>
                </a:cxn>
                <a:cxn ang="0">
                  <a:pos x="99" y="306"/>
                </a:cxn>
                <a:cxn ang="0">
                  <a:pos x="113" y="308"/>
                </a:cxn>
                <a:cxn ang="0">
                  <a:pos x="0" y="308"/>
                </a:cxn>
                <a:cxn ang="0">
                  <a:pos x="20" y="305"/>
                </a:cxn>
                <a:cxn ang="0">
                  <a:pos x="36" y="296"/>
                </a:cxn>
                <a:cxn ang="0">
                  <a:pos x="41" y="287"/>
                </a:cxn>
                <a:cxn ang="0">
                  <a:pos x="42" y="273"/>
                </a:cxn>
                <a:cxn ang="0">
                  <a:pos x="30" y="35"/>
                </a:cxn>
                <a:cxn ang="0">
                  <a:pos x="20" y="25"/>
                </a:cxn>
                <a:cxn ang="0">
                  <a:pos x="12" y="19"/>
                </a:cxn>
                <a:cxn ang="0">
                  <a:pos x="5" y="17"/>
                </a:cxn>
              </a:cxnLst>
              <a:rect l="0" t="0" r="r" b="b"/>
              <a:pathLst>
                <a:path w="330" h="333">
                  <a:moveTo>
                    <a:pt x="8" y="6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20"/>
                  </a:lnTo>
                  <a:lnTo>
                    <a:pt x="24" y="22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4" y="31"/>
                  </a:lnTo>
                  <a:lnTo>
                    <a:pt x="38" y="36"/>
                  </a:lnTo>
                  <a:lnTo>
                    <a:pt x="42" y="41"/>
                  </a:lnTo>
                  <a:lnTo>
                    <a:pt x="47" y="47"/>
                  </a:lnTo>
                  <a:lnTo>
                    <a:pt x="48" y="48"/>
                  </a:lnTo>
                  <a:lnTo>
                    <a:pt x="48" y="273"/>
                  </a:lnTo>
                  <a:lnTo>
                    <a:pt x="47" y="278"/>
                  </a:lnTo>
                  <a:lnTo>
                    <a:pt x="47" y="283"/>
                  </a:lnTo>
                  <a:lnTo>
                    <a:pt x="46" y="287"/>
                  </a:lnTo>
                  <a:lnTo>
                    <a:pt x="46" y="289"/>
                  </a:lnTo>
                  <a:lnTo>
                    <a:pt x="45" y="293"/>
                  </a:lnTo>
                  <a:lnTo>
                    <a:pt x="44" y="295"/>
                  </a:lnTo>
                  <a:lnTo>
                    <a:pt x="41" y="298"/>
                  </a:lnTo>
                  <a:lnTo>
                    <a:pt x="41" y="299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0" y="308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13" y="311"/>
                  </a:lnTo>
                  <a:lnTo>
                    <a:pt x="6" y="313"/>
                  </a:lnTo>
                  <a:lnTo>
                    <a:pt x="6" y="319"/>
                  </a:lnTo>
                  <a:lnTo>
                    <a:pt x="108" y="319"/>
                  </a:lnTo>
                  <a:lnTo>
                    <a:pt x="108" y="313"/>
                  </a:lnTo>
                  <a:lnTo>
                    <a:pt x="104" y="312"/>
                  </a:lnTo>
                  <a:lnTo>
                    <a:pt x="99" y="311"/>
                  </a:lnTo>
                  <a:lnTo>
                    <a:pt x="97" y="311"/>
                  </a:lnTo>
                  <a:lnTo>
                    <a:pt x="92" y="310"/>
                  </a:lnTo>
                  <a:lnTo>
                    <a:pt x="88" y="309"/>
                  </a:lnTo>
                  <a:lnTo>
                    <a:pt x="83" y="307"/>
                  </a:lnTo>
                  <a:lnTo>
                    <a:pt x="77" y="303"/>
                  </a:lnTo>
                  <a:lnTo>
                    <a:pt x="76" y="303"/>
                  </a:lnTo>
                  <a:lnTo>
                    <a:pt x="73" y="300"/>
                  </a:lnTo>
                  <a:lnTo>
                    <a:pt x="69" y="294"/>
                  </a:lnTo>
                  <a:lnTo>
                    <a:pt x="68" y="293"/>
                  </a:lnTo>
                  <a:lnTo>
                    <a:pt x="66" y="290"/>
                  </a:lnTo>
                  <a:lnTo>
                    <a:pt x="65" y="286"/>
                  </a:lnTo>
                  <a:lnTo>
                    <a:pt x="64" y="281"/>
                  </a:lnTo>
                  <a:lnTo>
                    <a:pt x="64" y="280"/>
                  </a:lnTo>
                  <a:lnTo>
                    <a:pt x="63" y="275"/>
                  </a:lnTo>
                  <a:lnTo>
                    <a:pt x="63" y="270"/>
                  </a:lnTo>
                  <a:lnTo>
                    <a:pt x="63" y="72"/>
                  </a:lnTo>
                  <a:lnTo>
                    <a:pt x="68" y="72"/>
                  </a:lnTo>
                  <a:lnTo>
                    <a:pt x="69" y="73"/>
                  </a:lnTo>
                  <a:lnTo>
                    <a:pt x="278" y="328"/>
                  </a:lnTo>
                  <a:lnTo>
                    <a:pt x="288" y="328"/>
                  </a:lnTo>
                  <a:lnTo>
                    <a:pt x="288" y="44"/>
                  </a:lnTo>
                  <a:lnTo>
                    <a:pt x="289" y="38"/>
                  </a:lnTo>
                  <a:lnTo>
                    <a:pt x="289" y="36"/>
                  </a:lnTo>
                  <a:lnTo>
                    <a:pt x="290" y="31"/>
                  </a:lnTo>
                  <a:lnTo>
                    <a:pt x="293" y="25"/>
                  </a:lnTo>
                  <a:lnTo>
                    <a:pt x="296" y="23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302" y="18"/>
                  </a:lnTo>
                  <a:lnTo>
                    <a:pt x="306" y="17"/>
                  </a:lnTo>
                  <a:lnTo>
                    <a:pt x="310" y="15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5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32" y="12"/>
                  </a:lnTo>
                  <a:lnTo>
                    <a:pt x="238" y="14"/>
                  </a:lnTo>
                  <a:lnTo>
                    <a:pt x="239" y="14"/>
                  </a:lnTo>
                  <a:lnTo>
                    <a:pt x="245" y="15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57" y="21"/>
                  </a:lnTo>
                  <a:lnTo>
                    <a:pt x="258" y="21"/>
                  </a:lnTo>
                  <a:lnTo>
                    <a:pt x="261" y="24"/>
                  </a:lnTo>
                  <a:lnTo>
                    <a:pt x="264" y="27"/>
                  </a:lnTo>
                  <a:lnTo>
                    <a:pt x="266" y="30"/>
                  </a:lnTo>
                  <a:lnTo>
                    <a:pt x="268" y="34"/>
                  </a:lnTo>
                  <a:lnTo>
                    <a:pt x="271" y="42"/>
                  </a:lnTo>
                  <a:lnTo>
                    <a:pt x="271" y="42"/>
                  </a:lnTo>
                  <a:lnTo>
                    <a:pt x="272" y="51"/>
                  </a:lnTo>
                  <a:lnTo>
                    <a:pt x="272" y="61"/>
                  </a:lnTo>
                  <a:lnTo>
                    <a:pt x="272" y="207"/>
                  </a:lnTo>
                  <a:lnTo>
                    <a:pt x="267" y="207"/>
                  </a:lnTo>
                  <a:lnTo>
                    <a:pt x="266" y="206"/>
                  </a:lnTo>
                  <a:lnTo>
                    <a:pt x="103" y="6"/>
                  </a:lnTo>
                  <a:lnTo>
                    <a:pt x="8" y="6"/>
                  </a:lnTo>
                  <a:close/>
                  <a:moveTo>
                    <a:pt x="2" y="0"/>
                  </a:moveTo>
                  <a:lnTo>
                    <a:pt x="106" y="0"/>
                  </a:lnTo>
                  <a:lnTo>
                    <a:pt x="107" y="1"/>
                  </a:lnTo>
                  <a:lnTo>
                    <a:pt x="267" y="198"/>
                  </a:lnTo>
                  <a:lnTo>
                    <a:pt x="267" y="61"/>
                  </a:lnTo>
                  <a:lnTo>
                    <a:pt x="266" y="51"/>
                  </a:lnTo>
                  <a:lnTo>
                    <a:pt x="265" y="42"/>
                  </a:lnTo>
                  <a:lnTo>
                    <a:pt x="263" y="36"/>
                  </a:lnTo>
                  <a:lnTo>
                    <a:pt x="261" y="33"/>
                  </a:lnTo>
                  <a:lnTo>
                    <a:pt x="260" y="31"/>
                  </a:lnTo>
                  <a:lnTo>
                    <a:pt x="258" y="28"/>
                  </a:lnTo>
                  <a:lnTo>
                    <a:pt x="255" y="26"/>
                  </a:lnTo>
                  <a:lnTo>
                    <a:pt x="252" y="23"/>
                  </a:lnTo>
                  <a:lnTo>
                    <a:pt x="247" y="22"/>
                  </a:lnTo>
                  <a:lnTo>
                    <a:pt x="243" y="20"/>
                  </a:lnTo>
                  <a:lnTo>
                    <a:pt x="232" y="18"/>
                  </a:lnTo>
                  <a:lnTo>
                    <a:pt x="225" y="17"/>
                  </a:lnTo>
                  <a:lnTo>
                    <a:pt x="223" y="17"/>
                  </a:lnTo>
                  <a:lnTo>
                    <a:pt x="223" y="0"/>
                  </a:lnTo>
                  <a:lnTo>
                    <a:pt x="330" y="0"/>
                  </a:lnTo>
                  <a:lnTo>
                    <a:pt x="330" y="17"/>
                  </a:lnTo>
                  <a:lnTo>
                    <a:pt x="328" y="17"/>
                  </a:lnTo>
                  <a:lnTo>
                    <a:pt x="321" y="18"/>
                  </a:lnTo>
                  <a:lnTo>
                    <a:pt x="321" y="18"/>
                  </a:lnTo>
                  <a:lnTo>
                    <a:pt x="312" y="20"/>
                  </a:lnTo>
                  <a:lnTo>
                    <a:pt x="308" y="22"/>
                  </a:lnTo>
                  <a:lnTo>
                    <a:pt x="304" y="23"/>
                  </a:lnTo>
                  <a:lnTo>
                    <a:pt x="302" y="25"/>
                  </a:lnTo>
                  <a:lnTo>
                    <a:pt x="300" y="26"/>
                  </a:lnTo>
                  <a:lnTo>
                    <a:pt x="298" y="28"/>
                  </a:lnTo>
                  <a:lnTo>
                    <a:pt x="296" y="33"/>
                  </a:lnTo>
                  <a:lnTo>
                    <a:pt x="294" y="38"/>
                  </a:lnTo>
                  <a:lnTo>
                    <a:pt x="293" y="44"/>
                  </a:lnTo>
                  <a:lnTo>
                    <a:pt x="293" y="333"/>
                  </a:lnTo>
                  <a:lnTo>
                    <a:pt x="276" y="333"/>
                  </a:lnTo>
                  <a:lnTo>
                    <a:pt x="275" y="332"/>
                  </a:lnTo>
                  <a:lnTo>
                    <a:pt x="69" y="82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9"/>
                  </a:lnTo>
                  <a:lnTo>
                    <a:pt x="70" y="284"/>
                  </a:lnTo>
                  <a:lnTo>
                    <a:pt x="72" y="287"/>
                  </a:lnTo>
                  <a:lnTo>
                    <a:pt x="73" y="291"/>
                  </a:lnTo>
                  <a:lnTo>
                    <a:pt x="77" y="296"/>
                  </a:lnTo>
                  <a:lnTo>
                    <a:pt x="79" y="298"/>
                  </a:lnTo>
                  <a:lnTo>
                    <a:pt x="85" y="302"/>
                  </a:lnTo>
                  <a:lnTo>
                    <a:pt x="90" y="303"/>
                  </a:lnTo>
                  <a:lnTo>
                    <a:pt x="94" y="305"/>
                  </a:lnTo>
                  <a:lnTo>
                    <a:pt x="99" y="306"/>
                  </a:lnTo>
                  <a:lnTo>
                    <a:pt x="104" y="307"/>
                  </a:lnTo>
                  <a:lnTo>
                    <a:pt x="111" y="308"/>
                  </a:lnTo>
                  <a:lnTo>
                    <a:pt x="113" y="308"/>
                  </a:lnTo>
                  <a:lnTo>
                    <a:pt x="113" y="325"/>
                  </a:lnTo>
                  <a:lnTo>
                    <a:pt x="0" y="325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13" y="306"/>
                  </a:lnTo>
                  <a:lnTo>
                    <a:pt x="20" y="305"/>
                  </a:lnTo>
                  <a:lnTo>
                    <a:pt x="28" y="303"/>
                  </a:lnTo>
                  <a:lnTo>
                    <a:pt x="33" y="299"/>
                  </a:lnTo>
                  <a:lnTo>
                    <a:pt x="36" y="296"/>
                  </a:lnTo>
                  <a:lnTo>
                    <a:pt x="39" y="293"/>
                  </a:lnTo>
                  <a:lnTo>
                    <a:pt x="40" y="290"/>
                  </a:lnTo>
                  <a:lnTo>
                    <a:pt x="41" y="287"/>
                  </a:lnTo>
                  <a:lnTo>
                    <a:pt x="41" y="283"/>
                  </a:lnTo>
                  <a:lnTo>
                    <a:pt x="42" y="278"/>
                  </a:lnTo>
                  <a:lnTo>
                    <a:pt x="42" y="273"/>
                  </a:lnTo>
                  <a:lnTo>
                    <a:pt x="42" y="50"/>
                  </a:lnTo>
                  <a:lnTo>
                    <a:pt x="34" y="40"/>
                  </a:lnTo>
                  <a:lnTo>
                    <a:pt x="30" y="35"/>
                  </a:lnTo>
                  <a:lnTo>
                    <a:pt x="26" y="31"/>
                  </a:lnTo>
                  <a:lnTo>
                    <a:pt x="23" y="28"/>
                  </a:lnTo>
                  <a:lnTo>
                    <a:pt x="20" y="25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8D1"/>
            </a:solidFill>
            <a:ln w="0">
              <a:solidFill>
                <a:srgbClr val="0038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679"/>
            <p:cNvSpPr>
              <a:spLocks/>
            </p:cNvSpPr>
            <p:nvPr/>
          </p:nvSpPr>
          <p:spPr bwMode="auto">
            <a:xfrm>
              <a:off x="1044575" y="915988"/>
              <a:ext cx="360363" cy="531813"/>
            </a:xfrm>
            <a:custGeom>
              <a:avLst/>
              <a:gdLst/>
              <a:ahLst/>
              <a:cxnLst>
                <a:cxn ang="0">
                  <a:pos x="213" y="102"/>
                </a:cxn>
                <a:cxn ang="0">
                  <a:pos x="195" y="85"/>
                </a:cxn>
                <a:cxn ang="0">
                  <a:pos x="181" y="59"/>
                </a:cxn>
                <a:cxn ang="0">
                  <a:pos x="160" y="34"/>
                </a:cxn>
                <a:cxn ang="0">
                  <a:pos x="131" y="18"/>
                </a:cxn>
                <a:cxn ang="0">
                  <a:pos x="99" y="15"/>
                </a:cxn>
                <a:cxn ang="0">
                  <a:pos x="76" y="23"/>
                </a:cxn>
                <a:cxn ang="0">
                  <a:pos x="60" y="41"/>
                </a:cxn>
                <a:cxn ang="0">
                  <a:pos x="57" y="67"/>
                </a:cxn>
                <a:cxn ang="0">
                  <a:pos x="64" y="86"/>
                </a:cxn>
                <a:cxn ang="0">
                  <a:pos x="83" y="103"/>
                </a:cxn>
                <a:cxn ang="0">
                  <a:pos x="175" y="150"/>
                </a:cxn>
                <a:cxn ang="0">
                  <a:pos x="191" y="161"/>
                </a:cxn>
                <a:cxn ang="0">
                  <a:pos x="210" y="181"/>
                </a:cxn>
                <a:cxn ang="0">
                  <a:pos x="224" y="211"/>
                </a:cxn>
                <a:cxn ang="0">
                  <a:pos x="227" y="245"/>
                </a:cxn>
                <a:cxn ang="0">
                  <a:pos x="220" y="272"/>
                </a:cxn>
                <a:cxn ang="0">
                  <a:pos x="205" y="297"/>
                </a:cxn>
                <a:cxn ang="0">
                  <a:pos x="179" y="318"/>
                </a:cxn>
                <a:cxn ang="0">
                  <a:pos x="141" y="332"/>
                </a:cxn>
                <a:cxn ang="0">
                  <a:pos x="96" y="334"/>
                </a:cxn>
                <a:cxn ang="0">
                  <a:pos x="62" y="328"/>
                </a:cxn>
                <a:cxn ang="0">
                  <a:pos x="34" y="319"/>
                </a:cxn>
                <a:cxn ang="0">
                  <a:pos x="21" y="321"/>
                </a:cxn>
                <a:cxn ang="0">
                  <a:pos x="15" y="331"/>
                </a:cxn>
                <a:cxn ang="0">
                  <a:pos x="0" y="218"/>
                </a:cxn>
                <a:cxn ang="0">
                  <a:pos x="20" y="241"/>
                </a:cxn>
                <a:cxn ang="0">
                  <a:pos x="34" y="273"/>
                </a:cxn>
                <a:cxn ang="0">
                  <a:pos x="55" y="299"/>
                </a:cxn>
                <a:cxn ang="0">
                  <a:pos x="86" y="316"/>
                </a:cxn>
                <a:cxn ang="0">
                  <a:pos x="123" y="319"/>
                </a:cxn>
                <a:cxn ang="0">
                  <a:pos x="148" y="310"/>
                </a:cxn>
                <a:cxn ang="0">
                  <a:pos x="162" y="296"/>
                </a:cxn>
                <a:cxn ang="0">
                  <a:pos x="169" y="280"/>
                </a:cxn>
                <a:cxn ang="0">
                  <a:pos x="170" y="269"/>
                </a:cxn>
                <a:cxn ang="0">
                  <a:pos x="167" y="248"/>
                </a:cxn>
                <a:cxn ang="0">
                  <a:pos x="152" y="229"/>
                </a:cxn>
                <a:cxn ang="0">
                  <a:pos x="128" y="214"/>
                </a:cxn>
                <a:cxn ang="0">
                  <a:pos x="69" y="185"/>
                </a:cxn>
                <a:cxn ang="0">
                  <a:pos x="32" y="158"/>
                </a:cxn>
                <a:cxn ang="0">
                  <a:pos x="13" y="133"/>
                </a:cxn>
                <a:cxn ang="0">
                  <a:pos x="6" y="110"/>
                </a:cxn>
                <a:cxn ang="0">
                  <a:pos x="5" y="87"/>
                </a:cxn>
                <a:cxn ang="0">
                  <a:pos x="9" y="66"/>
                </a:cxn>
                <a:cxn ang="0">
                  <a:pos x="18" y="43"/>
                </a:cxn>
                <a:cxn ang="0">
                  <a:pos x="37" y="22"/>
                </a:cxn>
                <a:cxn ang="0">
                  <a:pos x="66" y="6"/>
                </a:cxn>
                <a:cxn ang="0">
                  <a:pos x="110" y="0"/>
                </a:cxn>
                <a:cxn ang="0">
                  <a:pos x="146" y="5"/>
                </a:cxn>
                <a:cxn ang="0">
                  <a:pos x="171" y="13"/>
                </a:cxn>
                <a:cxn ang="0">
                  <a:pos x="188" y="15"/>
                </a:cxn>
                <a:cxn ang="0">
                  <a:pos x="196" y="8"/>
                </a:cxn>
              </a:cxnLst>
              <a:rect l="0" t="0" r="r" b="b"/>
              <a:pathLst>
                <a:path w="227" h="335">
                  <a:moveTo>
                    <a:pt x="199" y="0"/>
                  </a:moveTo>
                  <a:lnTo>
                    <a:pt x="213" y="0"/>
                  </a:lnTo>
                  <a:lnTo>
                    <a:pt x="213" y="102"/>
                  </a:lnTo>
                  <a:lnTo>
                    <a:pt x="200" y="102"/>
                  </a:lnTo>
                  <a:lnTo>
                    <a:pt x="198" y="94"/>
                  </a:lnTo>
                  <a:lnTo>
                    <a:pt x="195" y="85"/>
                  </a:lnTo>
                  <a:lnTo>
                    <a:pt x="191" y="76"/>
                  </a:lnTo>
                  <a:lnTo>
                    <a:pt x="186" y="67"/>
                  </a:lnTo>
                  <a:lnTo>
                    <a:pt x="181" y="59"/>
                  </a:lnTo>
                  <a:lnTo>
                    <a:pt x="175" y="50"/>
                  </a:lnTo>
                  <a:lnTo>
                    <a:pt x="167" y="42"/>
                  </a:lnTo>
                  <a:lnTo>
                    <a:pt x="160" y="34"/>
                  </a:lnTo>
                  <a:lnTo>
                    <a:pt x="151" y="27"/>
                  </a:lnTo>
                  <a:lnTo>
                    <a:pt x="141" y="22"/>
                  </a:lnTo>
                  <a:lnTo>
                    <a:pt x="131" y="18"/>
                  </a:lnTo>
                  <a:lnTo>
                    <a:pt x="119" y="15"/>
                  </a:lnTo>
                  <a:lnTo>
                    <a:pt x="107" y="14"/>
                  </a:lnTo>
                  <a:lnTo>
                    <a:pt x="99" y="15"/>
                  </a:lnTo>
                  <a:lnTo>
                    <a:pt x="91" y="16"/>
                  </a:lnTo>
                  <a:lnTo>
                    <a:pt x="83" y="19"/>
                  </a:lnTo>
                  <a:lnTo>
                    <a:pt x="76" y="23"/>
                  </a:lnTo>
                  <a:lnTo>
                    <a:pt x="70" y="28"/>
                  </a:lnTo>
                  <a:lnTo>
                    <a:pt x="64" y="34"/>
                  </a:lnTo>
                  <a:lnTo>
                    <a:pt x="60" y="41"/>
                  </a:lnTo>
                  <a:lnTo>
                    <a:pt x="58" y="50"/>
                  </a:lnTo>
                  <a:lnTo>
                    <a:pt x="57" y="59"/>
                  </a:lnTo>
                  <a:lnTo>
                    <a:pt x="57" y="67"/>
                  </a:lnTo>
                  <a:lnTo>
                    <a:pt x="58" y="74"/>
                  </a:lnTo>
                  <a:lnTo>
                    <a:pt x="61" y="81"/>
                  </a:lnTo>
                  <a:lnTo>
                    <a:pt x="64" y="86"/>
                  </a:lnTo>
                  <a:lnTo>
                    <a:pt x="69" y="92"/>
                  </a:lnTo>
                  <a:lnTo>
                    <a:pt x="75" y="97"/>
                  </a:lnTo>
                  <a:lnTo>
                    <a:pt x="83" y="103"/>
                  </a:lnTo>
                  <a:lnTo>
                    <a:pt x="93" y="109"/>
                  </a:lnTo>
                  <a:lnTo>
                    <a:pt x="105" y="115"/>
                  </a:lnTo>
                  <a:lnTo>
                    <a:pt x="175" y="150"/>
                  </a:lnTo>
                  <a:lnTo>
                    <a:pt x="179" y="152"/>
                  </a:lnTo>
                  <a:lnTo>
                    <a:pt x="185" y="156"/>
                  </a:lnTo>
                  <a:lnTo>
                    <a:pt x="191" y="161"/>
                  </a:lnTo>
                  <a:lnTo>
                    <a:pt x="197" y="167"/>
                  </a:lnTo>
                  <a:lnTo>
                    <a:pt x="204" y="173"/>
                  </a:lnTo>
                  <a:lnTo>
                    <a:pt x="210" y="181"/>
                  </a:lnTo>
                  <a:lnTo>
                    <a:pt x="215" y="190"/>
                  </a:lnTo>
                  <a:lnTo>
                    <a:pt x="220" y="200"/>
                  </a:lnTo>
                  <a:lnTo>
                    <a:pt x="224" y="211"/>
                  </a:lnTo>
                  <a:lnTo>
                    <a:pt x="226" y="223"/>
                  </a:lnTo>
                  <a:lnTo>
                    <a:pt x="227" y="237"/>
                  </a:lnTo>
                  <a:lnTo>
                    <a:pt x="227" y="245"/>
                  </a:lnTo>
                  <a:lnTo>
                    <a:pt x="225" y="254"/>
                  </a:lnTo>
                  <a:lnTo>
                    <a:pt x="223" y="263"/>
                  </a:lnTo>
                  <a:lnTo>
                    <a:pt x="220" y="272"/>
                  </a:lnTo>
                  <a:lnTo>
                    <a:pt x="216" y="280"/>
                  </a:lnTo>
                  <a:lnTo>
                    <a:pt x="211" y="289"/>
                  </a:lnTo>
                  <a:lnTo>
                    <a:pt x="205" y="297"/>
                  </a:lnTo>
                  <a:lnTo>
                    <a:pt x="197" y="305"/>
                  </a:lnTo>
                  <a:lnTo>
                    <a:pt x="189" y="312"/>
                  </a:lnTo>
                  <a:lnTo>
                    <a:pt x="179" y="318"/>
                  </a:lnTo>
                  <a:lnTo>
                    <a:pt x="167" y="324"/>
                  </a:lnTo>
                  <a:lnTo>
                    <a:pt x="155" y="329"/>
                  </a:lnTo>
                  <a:lnTo>
                    <a:pt x="141" y="332"/>
                  </a:lnTo>
                  <a:lnTo>
                    <a:pt x="126" y="334"/>
                  </a:lnTo>
                  <a:lnTo>
                    <a:pt x="110" y="335"/>
                  </a:lnTo>
                  <a:lnTo>
                    <a:pt x="96" y="334"/>
                  </a:lnTo>
                  <a:lnTo>
                    <a:pt x="83" y="333"/>
                  </a:lnTo>
                  <a:lnTo>
                    <a:pt x="72" y="331"/>
                  </a:lnTo>
                  <a:lnTo>
                    <a:pt x="62" y="328"/>
                  </a:lnTo>
                  <a:lnTo>
                    <a:pt x="54" y="326"/>
                  </a:lnTo>
                  <a:lnTo>
                    <a:pt x="40" y="321"/>
                  </a:lnTo>
                  <a:lnTo>
                    <a:pt x="34" y="319"/>
                  </a:lnTo>
                  <a:lnTo>
                    <a:pt x="29" y="319"/>
                  </a:lnTo>
                  <a:lnTo>
                    <a:pt x="24" y="320"/>
                  </a:lnTo>
                  <a:lnTo>
                    <a:pt x="21" y="321"/>
                  </a:lnTo>
                  <a:lnTo>
                    <a:pt x="18" y="324"/>
                  </a:lnTo>
                  <a:lnTo>
                    <a:pt x="17" y="328"/>
                  </a:lnTo>
                  <a:lnTo>
                    <a:pt x="15" y="331"/>
                  </a:lnTo>
                  <a:lnTo>
                    <a:pt x="14" y="335"/>
                  </a:lnTo>
                  <a:lnTo>
                    <a:pt x="0" y="335"/>
                  </a:lnTo>
                  <a:lnTo>
                    <a:pt x="0" y="218"/>
                  </a:lnTo>
                  <a:lnTo>
                    <a:pt x="14" y="218"/>
                  </a:lnTo>
                  <a:lnTo>
                    <a:pt x="17" y="229"/>
                  </a:lnTo>
                  <a:lnTo>
                    <a:pt x="20" y="241"/>
                  </a:lnTo>
                  <a:lnTo>
                    <a:pt x="24" y="252"/>
                  </a:lnTo>
                  <a:lnTo>
                    <a:pt x="29" y="262"/>
                  </a:lnTo>
                  <a:lnTo>
                    <a:pt x="34" y="273"/>
                  </a:lnTo>
                  <a:lnTo>
                    <a:pt x="40" y="283"/>
                  </a:lnTo>
                  <a:lnTo>
                    <a:pt x="47" y="291"/>
                  </a:lnTo>
                  <a:lnTo>
                    <a:pt x="55" y="299"/>
                  </a:lnTo>
                  <a:lnTo>
                    <a:pt x="65" y="306"/>
                  </a:lnTo>
                  <a:lnTo>
                    <a:pt x="75" y="312"/>
                  </a:lnTo>
                  <a:lnTo>
                    <a:pt x="86" y="316"/>
                  </a:lnTo>
                  <a:lnTo>
                    <a:pt x="98" y="319"/>
                  </a:lnTo>
                  <a:lnTo>
                    <a:pt x="111" y="320"/>
                  </a:lnTo>
                  <a:lnTo>
                    <a:pt x="123" y="319"/>
                  </a:lnTo>
                  <a:lnTo>
                    <a:pt x="132" y="317"/>
                  </a:lnTo>
                  <a:lnTo>
                    <a:pt x="141" y="314"/>
                  </a:lnTo>
                  <a:lnTo>
                    <a:pt x="148" y="310"/>
                  </a:lnTo>
                  <a:lnTo>
                    <a:pt x="154" y="306"/>
                  </a:lnTo>
                  <a:lnTo>
                    <a:pt x="159" y="301"/>
                  </a:lnTo>
                  <a:lnTo>
                    <a:pt x="162" y="296"/>
                  </a:lnTo>
                  <a:lnTo>
                    <a:pt x="165" y="290"/>
                  </a:lnTo>
                  <a:lnTo>
                    <a:pt x="167" y="285"/>
                  </a:lnTo>
                  <a:lnTo>
                    <a:pt x="169" y="280"/>
                  </a:lnTo>
                  <a:lnTo>
                    <a:pt x="170" y="275"/>
                  </a:lnTo>
                  <a:lnTo>
                    <a:pt x="170" y="272"/>
                  </a:lnTo>
                  <a:lnTo>
                    <a:pt x="170" y="269"/>
                  </a:lnTo>
                  <a:lnTo>
                    <a:pt x="170" y="267"/>
                  </a:lnTo>
                  <a:lnTo>
                    <a:pt x="170" y="257"/>
                  </a:lnTo>
                  <a:lnTo>
                    <a:pt x="167" y="248"/>
                  </a:lnTo>
                  <a:lnTo>
                    <a:pt x="164" y="241"/>
                  </a:lnTo>
                  <a:lnTo>
                    <a:pt x="159" y="234"/>
                  </a:lnTo>
                  <a:lnTo>
                    <a:pt x="152" y="229"/>
                  </a:lnTo>
                  <a:lnTo>
                    <a:pt x="145" y="224"/>
                  </a:lnTo>
                  <a:lnTo>
                    <a:pt x="137" y="218"/>
                  </a:lnTo>
                  <a:lnTo>
                    <a:pt x="128" y="214"/>
                  </a:lnTo>
                  <a:lnTo>
                    <a:pt x="118" y="209"/>
                  </a:lnTo>
                  <a:lnTo>
                    <a:pt x="86" y="194"/>
                  </a:lnTo>
                  <a:lnTo>
                    <a:pt x="69" y="185"/>
                  </a:lnTo>
                  <a:lnTo>
                    <a:pt x="54" y="176"/>
                  </a:lnTo>
                  <a:lnTo>
                    <a:pt x="41" y="167"/>
                  </a:lnTo>
                  <a:lnTo>
                    <a:pt x="32" y="158"/>
                  </a:lnTo>
                  <a:lnTo>
                    <a:pt x="24" y="150"/>
                  </a:lnTo>
                  <a:lnTo>
                    <a:pt x="17" y="141"/>
                  </a:lnTo>
                  <a:lnTo>
                    <a:pt x="13" y="133"/>
                  </a:lnTo>
                  <a:lnTo>
                    <a:pt x="9" y="125"/>
                  </a:lnTo>
                  <a:lnTo>
                    <a:pt x="7" y="118"/>
                  </a:lnTo>
                  <a:lnTo>
                    <a:pt x="6" y="110"/>
                  </a:lnTo>
                  <a:lnTo>
                    <a:pt x="5" y="104"/>
                  </a:lnTo>
                  <a:lnTo>
                    <a:pt x="5" y="98"/>
                  </a:lnTo>
                  <a:lnTo>
                    <a:pt x="5" y="87"/>
                  </a:lnTo>
                  <a:lnTo>
                    <a:pt x="6" y="81"/>
                  </a:lnTo>
                  <a:lnTo>
                    <a:pt x="7" y="73"/>
                  </a:lnTo>
                  <a:lnTo>
                    <a:pt x="9" y="66"/>
                  </a:lnTo>
                  <a:lnTo>
                    <a:pt x="11" y="59"/>
                  </a:lnTo>
                  <a:lnTo>
                    <a:pt x="14" y="51"/>
                  </a:lnTo>
                  <a:lnTo>
                    <a:pt x="18" y="43"/>
                  </a:lnTo>
                  <a:lnTo>
                    <a:pt x="23" y="35"/>
                  </a:lnTo>
                  <a:lnTo>
                    <a:pt x="30" y="29"/>
                  </a:lnTo>
                  <a:lnTo>
                    <a:pt x="37" y="22"/>
                  </a:lnTo>
                  <a:lnTo>
                    <a:pt x="45" y="16"/>
                  </a:lnTo>
                  <a:lnTo>
                    <a:pt x="55" y="11"/>
                  </a:lnTo>
                  <a:lnTo>
                    <a:pt x="66" y="6"/>
                  </a:lnTo>
                  <a:lnTo>
                    <a:pt x="79" y="3"/>
                  </a:lnTo>
                  <a:lnTo>
                    <a:pt x="93" y="1"/>
                  </a:lnTo>
                  <a:lnTo>
                    <a:pt x="110" y="0"/>
                  </a:lnTo>
                  <a:lnTo>
                    <a:pt x="123" y="1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6" y="8"/>
                  </a:lnTo>
                  <a:lnTo>
                    <a:pt x="164" y="11"/>
                  </a:lnTo>
                  <a:lnTo>
                    <a:pt x="171" y="13"/>
                  </a:lnTo>
                  <a:lnTo>
                    <a:pt x="178" y="15"/>
                  </a:lnTo>
                  <a:lnTo>
                    <a:pt x="184" y="16"/>
                  </a:lnTo>
                  <a:lnTo>
                    <a:pt x="188" y="15"/>
                  </a:lnTo>
                  <a:lnTo>
                    <a:pt x="192" y="13"/>
                  </a:lnTo>
                  <a:lnTo>
                    <a:pt x="195" y="11"/>
                  </a:lnTo>
                  <a:lnTo>
                    <a:pt x="196" y="8"/>
                  </a:lnTo>
                  <a:lnTo>
                    <a:pt x="197" y="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80"/>
            <p:cNvSpPr>
              <a:spLocks noEditPoints="1"/>
            </p:cNvSpPr>
            <p:nvPr/>
          </p:nvSpPr>
          <p:spPr bwMode="auto">
            <a:xfrm>
              <a:off x="1041400" y="911225"/>
              <a:ext cx="368300" cy="541338"/>
            </a:xfrm>
            <a:custGeom>
              <a:avLst/>
              <a:gdLst/>
              <a:ahLst/>
              <a:cxnLst>
                <a:cxn ang="0">
                  <a:pos x="193" y="20"/>
                </a:cxn>
                <a:cxn ang="0">
                  <a:pos x="165" y="16"/>
                </a:cxn>
                <a:cxn ang="0">
                  <a:pos x="95" y="6"/>
                </a:cxn>
                <a:cxn ang="0">
                  <a:pos x="27" y="40"/>
                </a:cxn>
                <a:cxn ang="0">
                  <a:pos x="10" y="90"/>
                </a:cxn>
                <a:cxn ang="0">
                  <a:pos x="19" y="139"/>
                </a:cxn>
                <a:cxn ang="0">
                  <a:pos x="68" y="183"/>
                </a:cxn>
                <a:cxn ang="0">
                  <a:pos x="159" y="232"/>
                </a:cxn>
                <a:cxn ang="0">
                  <a:pos x="174" y="259"/>
                </a:cxn>
                <a:cxn ang="0">
                  <a:pos x="174" y="282"/>
                </a:cxn>
                <a:cxn ang="0">
                  <a:pos x="154" y="313"/>
                </a:cxn>
                <a:cxn ang="0">
                  <a:pos x="113" y="326"/>
                </a:cxn>
                <a:cxn ang="0">
                  <a:pos x="64" y="311"/>
                </a:cxn>
                <a:cxn ang="0">
                  <a:pos x="28" y="267"/>
                </a:cxn>
                <a:cxn ang="0">
                  <a:pos x="5" y="224"/>
                </a:cxn>
                <a:cxn ang="0">
                  <a:pos x="26" y="320"/>
                </a:cxn>
                <a:cxn ang="0">
                  <a:pos x="71" y="330"/>
                </a:cxn>
                <a:cxn ang="0">
                  <a:pos x="127" y="335"/>
                </a:cxn>
                <a:cxn ang="0">
                  <a:pos x="201" y="302"/>
                </a:cxn>
                <a:cxn ang="0">
                  <a:pos x="226" y="248"/>
                </a:cxn>
                <a:cxn ang="0">
                  <a:pos x="214" y="193"/>
                </a:cxn>
                <a:cxn ang="0">
                  <a:pos x="106" y="121"/>
                </a:cxn>
                <a:cxn ang="0">
                  <a:pos x="73" y="100"/>
                </a:cxn>
                <a:cxn ang="0">
                  <a:pos x="57" y="73"/>
                </a:cxn>
                <a:cxn ang="0">
                  <a:pos x="60" y="41"/>
                </a:cxn>
                <a:cxn ang="0">
                  <a:pos x="99" y="16"/>
                </a:cxn>
                <a:cxn ang="0">
                  <a:pos x="147" y="24"/>
                </a:cxn>
                <a:cxn ang="0">
                  <a:pos x="186" y="62"/>
                </a:cxn>
                <a:cxn ang="0">
                  <a:pos x="213" y="102"/>
                </a:cxn>
                <a:cxn ang="0">
                  <a:pos x="199" y="105"/>
                </a:cxn>
                <a:cxn ang="0">
                  <a:pos x="177" y="57"/>
                </a:cxn>
                <a:cxn ang="0">
                  <a:pos x="119" y="21"/>
                </a:cxn>
                <a:cxn ang="0">
                  <a:pos x="68" y="39"/>
                </a:cxn>
                <a:cxn ang="0">
                  <a:pos x="62" y="71"/>
                </a:cxn>
                <a:cxn ang="0">
                  <a:pos x="80" y="100"/>
                </a:cxn>
                <a:cxn ang="0">
                  <a:pos x="185" y="154"/>
                </a:cxn>
                <a:cxn ang="0">
                  <a:pos x="216" y="184"/>
                </a:cxn>
                <a:cxn ang="0">
                  <a:pos x="232" y="230"/>
                </a:cxn>
                <a:cxn ang="0">
                  <a:pos x="222" y="282"/>
                </a:cxn>
                <a:cxn ang="0">
                  <a:pos x="188" y="320"/>
                </a:cxn>
                <a:cxn ang="0">
                  <a:pos x="112" y="341"/>
                </a:cxn>
                <a:cxn ang="0">
                  <a:pos x="69" y="335"/>
                </a:cxn>
                <a:cxn ang="0">
                  <a:pos x="23" y="328"/>
                </a:cxn>
                <a:cxn ang="0">
                  <a:pos x="19" y="221"/>
                </a:cxn>
                <a:cxn ang="0">
                  <a:pos x="42" y="281"/>
                </a:cxn>
                <a:cxn ang="0">
                  <a:pos x="93" y="318"/>
                </a:cxn>
                <a:cxn ang="0">
                  <a:pos x="150" y="310"/>
                </a:cxn>
                <a:cxn ang="0">
                  <a:pos x="169" y="274"/>
                </a:cxn>
                <a:cxn ang="0">
                  <a:pos x="164" y="246"/>
                </a:cxn>
                <a:cxn ang="0">
                  <a:pos x="87" y="200"/>
                </a:cxn>
                <a:cxn ang="0">
                  <a:pos x="39" y="170"/>
                </a:cxn>
                <a:cxn ang="0">
                  <a:pos x="8" y="128"/>
                </a:cxn>
                <a:cxn ang="0">
                  <a:pos x="5" y="84"/>
                </a:cxn>
                <a:cxn ang="0">
                  <a:pos x="19" y="44"/>
                </a:cxn>
                <a:cxn ang="0">
                  <a:pos x="68" y="7"/>
                </a:cxn>
                <a:cxn ang="0">
                  <a:pos x="137" y="3"/>
                </a:cxn>
                <a:cxn ang="0">
                  <a:pos x="186" y="16"/>
                </a:cxn>
                <a:cxn ang="0">
                  <a:pos x="199" y="0"/>
                </a:cxn>
              </a:cxnLst>
              <a:rect l="0" t="0" r="r" b="b"/>
              <a:pathLst>
                <a:path w="232" h="341">
                  <a:moveTo>
                    <a:pt x="203" y="5"/>
                  </a:moveTo>
                  <a:lnTo>
                    <a:pt x="202" y="10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7" y="18"/>
                  </a:lnTo>
                  <a:lnTo>
                    <a:pt x="196" y="19"/>
                  </a:lnTo>
                  <a:lnTo>
                    <a:pt x="193" y="20"/>
                  </a:lnTo>
                  <a:lnTo>
                    <a:pt x="190" y="21"/>
                  </a:lnTo>
                  <a:lnTo>
                    <a:pt x="189" y="21"/>
                  </a:lnTo>
                  <a:lnTo>
                    <a:pt x="186" y="22"/>
                  </a:lnTo>
                  <a:lnTo>
                    <a:pt x="180" y="21"/>
                  </a:lnTo>
                  <a:lnTo>
                    <a:pt x="179" y="20"/>
                  </a:lnTo>
                  <a:lnTo>
                    <a:pt x="172" y="19"/>
                  </a:lnTo>
                  <a:lnTo>
                    <a:pt x="165" y="16"/>
                  </a:lnTo>
                  <a:lnTo>
                    <a:pt x="156" y="14"/>
                  </a:lnTo>
                  <a:lnTo>
                    <a:pt x="147" y="11"/>
                  </a:lnTo>
                  <a:lnTo>
                    <a:pt x="136" y="8"/>
                  </a:lnTo>
                  <a:lnTo>
                    <a:pt x="125" y="6"/>
                  </a:lnTo>
                  <a:lnTo>
                    <a:pt x="112" y="6"/>
                  </a:lnTo>
                  <a:lnTo>
                    <a:pt x="104" y="6"/>
                  </a:lnTo>
                  <a:lnTo>
                    <a:pt x="95" y="6"/>
                  </a:lnTo>
                  <a:lnTo>
                    <a:pt x="82" y="8"/>
                  </a:lnTo>
                  <a:lnTo>
                    <a:pt x="70" y="12"/>
                  </a:lnTo>
                  <a:lnTo>
                    <a:pt x="58" y="16"/>
                  </a:lnTo>
                  <a:lnTo>
                    <a:pt x="49" y="21"/>
                  </a:lnTo>
                  <a:lnTo>
                    <a:pt x="41" y="27"/>
                  </a:lnTo>
                  <a:lnTo>
                    <a:pt x="33" y="33"/>
                  </a:lnTo>
                  <a:lnTo>
                    <a:pt x="27" y="40"/>
                  </a:lnTo>
                  <a:lnTo>
                    <a:pt x="22" y="48"/>
                  </a:lnTo>
                  <a:lnTo>
                    <a:pt x="19" y="55"/>
                  </a:lnTo>
                  <a:lnTo>
                    <a:pt x="16" y="62"/>
                  </a:lnTo>
                  <a:lnTo>
                    <a:pt x="13" y="70"/>
                  </a:lnTo>
                  <a:lnTo>
                    <a:pt x="11" y="78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10" y="105"/>
                  </a:lnTo>
                  <a:lnTo>
                    <a:pt x="10" y="110"/>
                  </a:lnTo>
                  <a:lnTo>
                    <a:pt x="11" y="116"/>
                  </a:lnTo>
                  <a:lnTo>
                    <a:pt x="12" y="120"/>
                  </a:lnTo>
                  <a:lnTo>
                    <a:pt x="13" y="126"/>
                  </a:lnTo>
                  <a:lnTo>
                    <a:pt x="16" y="132"/>
                  </a:lnTo>
                  <a:lnTo>
                    <a:pt x="19" y="139"/>
                  </a:lnTo>
                  <a:lnTo>
                    <a:pt x="23" y="145"/>
                  </a:lnTo>
                  <a:lnTo>
                    <a:pt x="28" y="152"/>
                  </a:lnTo>
                  <a:lnTo>
                    <a:pt x="35" y="159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80"/>
                  </a:lnTo>
                  <a:lnTo>
                    <a:pt x="68" y="183"/>
                  </a:lnTo>
                  <a:lnTo>
                    <a:pt x="75" y="187"/>
                  </a:lnTo>
                  <a:lnTo>
                    <a:pt x="89" y="194"/>
                  </a:lnTo>
                  <a:lnTo>
                    <a:pt x="121" y="210"/>
                  </a:lnTo>
                  <a:lnTo>
                    <a:pt x="142" y="220"/>
                  </a:lnTo>
                  <a:lnTo>
                    <a:pt x="151" y="226"/>
                  </a:lnTo>
                  <a:lnTo>
                    <a:pt x="152" y="227"/>
                  </a:lnTo>
                  <a:lnTo>
                    <a:pt x="159" y="232"/>
                  </a:lnTo>
                  <a:lnTo>
                    <a:pt x="166" y="240"/>
                  </a:lnTo>
                  <a:lnTo>
                    <a:pt x="167" y="240"/>
                  </a:lnTo>
                  <a:lnTo>
                    <a:pt x="169" y="244"/>
                  </a:lnTo>
                  <a:lnTo>
                    <a:pt x="171" y="248"/>
                  </a:lnTo>
                  <a:lnTo>
                    <a:pt x="173" y="253"/>
                  </a:lnTo>
                  <a:lnTo>
                    <a:pt x="174" y="258"/>
                  </a:lnTo>
                  <a:lnTo>
                    <a:pt x="174" y="259"/>
                  </a:lnTo>
                  <a:lnTo>
                    <a:pt x="175" y="264"/>
                  </a:lnTo>
                  <a:lnTo>
                    <a:pt x="175" y="270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7"/>
                  </a:lnTo>
                  <a:lnTo>
                    <a:pt x="174" y="281"/>
                  </a:lnTo>
                  <a:lnTo>
                    <a:pt x="174" y="282"/>
                  </a:lnTo>
                  <a:lnTo>
                    <a:pt x="173" y="286"/>
                  </a:lnTo>
                  <a:lnTo>
                    <a:pt x="169" y="295"/>
                  </a:lnTo>
                  <a:lnTo>
                    <a:pt x="167" y="300"/>
                  </a:lnTo>
                  <a:lnTo>
                    <a:pt x="166" y="300"/>
                  </a:lnTo>
                  <a:lnTo>
                    <a:pt x="163" y="305"/>
                  </a:lnTo>
                  <a:lnTo>
                    <a:pt x="159" y="310"/>
                  </a:lnTo>
                  <a:lnTo>
                    <a:pt x="154" y="313"/>
                  </a:lnTo>
                  <a:lnTo>
                    <a:pt x="153" y="314"/>
                  </a:lnTo>
                  <a:lnTo>
                    <a:pt x="147" y="318"/>
                  </a:lnTo>
                  <a:lnTo>
                    <a:pt x="141" y="321"/>
                  </a:lnTo>
                  <a:lnTo>
                    <a:pt x="133" y="323"/>
                  </a:lnTo>
                  <a:lnTo>
                    <a:pt x="132" y="324"/>
                  </a:lnTo>
                  <a:lnTo>
                    <a:pt x="123" y="325"/>
                  </a:lnTo>
                  <a:lnTo>
                    <a:pt x="113" y="326"/>
                  </a:lnTo>
                  <a:lnTo>
                    <a:pt x="102" y="325"/>
                  </a:lnTo>
                  <a:lnTo>
                    <a:pt x="92" y="323"/>
                  </a:lnTo>
                  <a:lnTo>
                    <a:pt x="91" y="323"/>
                  </a:lnTo>
                  <a:lnTo>
                    <a:pt x="82" y="320"/>
                  </a:lnTo>
                  <a:lnTo>
                    <a:pt x="73" y="316"/>
                  </a:lnTo>
                  <a:lnTo>
                    <a:pt x="65" y="311"/>
                  </a:lnTo>
                  <a:lnTo>
                    <a:pt x="64" y="311"/>
                  </a:lnTo>
                  <a:lnTo>
                    <a:pt x="57" y="305"/>
                  </a:lnTo>
                  <a:lnTo>
                    <a:pt x="50" y="299"/>
                  </a:lnTo>
                  <a:lnTo>
                    <a:pt x="44" y="292"/>
                  </a:lnTo>
                  <a:lnTo>
                    <a:pt x="38" y="284"/>
                  </a:lnTo>
                  <a:lnTo>
                    <a:pt x="38" y="283"/>
                  </a:lnTo>
                  <a:lnTo>
                    <a:pt x="33" y="275"/>
                  </a:lnTo>
                  <a:lnTo>
                    <a:pt x="28" y="267"/>
                  </a:lnTo>
                  <a:lnTo>
                    <a:pt x="24" y="259"/>
                  </a:lnTo>
                  <a:lnTo>
                    <a:pt x="21" y="250"/>
                  </a:lnTo>
                  <a:lnTo>
                    <a:pt x="18" y="240"/>
                  </a:lnTo>
                  <a:lnTo>
                    <a:pt x="16" y="232"/>
                  </a:lnTo>
                  <a:lnTo>
                    <a:pt x="16" y="230"/>
                  </a:lnTo>
                  <a:lnTo>
                    <a:pt x="14" y="224"/>
                  </a:lnTo>
                  <a:lnTo>
                    <a:pt x="5" y="224"/>
                  </a:lnTo>
                  <a:lnTo>
                    <a:pt x="5" y="335"/>
                  </a:lnTo>
                  <a:lnTo>
                    <a:pt x="14" y="335"/>
                  </a:lnTo>
                  <a:lnTo>
                    <a:pt x="16" y="331"/>
                  </a:lnTo>
                  <a:lnTo>
                    <a:pt x="19" y="325"/>
                  </a:lnTo>
                  <a:lnTo>
                    <a:pt x="20" y="323"/>
                  </a:lnTo>
                  <a:lnTo>
                    <a:pt x="23" y="321"/>
                  </a:lnTo>
                  <a:lnTo>
                    <a:pt x="26" y="320"/>
                  </a:lnTo>
                  <a:lnTo>
                    <a:pt x="27" y="319"/>
                  </a:lnTo>
                  <a:lnTo>
                    <a:pt x="31" y="319"/>
                  </a:lnTo>
                  <a:lnTo>
                    <a:pt x="37" y="320"/>
                  </a:lnTo>
                  <a:lnTo>
                    <a:pt x="38" y="320"/>
                  </a:lnTo>
                  <a:lnTo>
                    <a:pt x="44" y="322"/>
                  </a:lnTo>
                  <a:lnTo>
                    <a:pt x="61" y="327"/>
                  </a:lnTo>
                  <a:lnTo>
                    <a:pt x="71" y="330"/>
                  </a:lnTo>
                  <a:lnTo>
                    <a:pt x="77" y="332"/>
                  </a:lnTo>
                  <a:lnTo>
                    <a:pt x="83" y="333"/>
                  </a:lnTo>
                  <a:lnTo>
                    <a:pt x="89" y="334"/>
                  </a:lnTo>
                  <a:lnTo>
                    <a:pt x="96" y="335"/>
                  </a:lnTo>
                  <a:lnTo>
                    <a:pt x="104" y="335"/>
                  </a:lnTo>
                  <a:lnTo>
                    <a:pt x="112" y="335"/>
                  </a:lnTo>
                  <a:lnTo>
                    <a:pt x="127" y="335"/>
                  </a:lnTo>
                  <a:lnTo>
                    <a:pt x="141" y="333"/>
                  </a:lnTo>
                  <a:lnTo>
                    <a:pt x="154" y="330"/>
                  </a:lnTo>
                  <a:lnTo>
                    <a:pt x="166" y="326"/>
                  </a:lnTo>
                  <a:lnTo>
                    <a:pt x="176" y="321"/>
                  </a:lnTo>
                  <a:lnTo>
                    <a:pt x="186" y="315"/>
                  </a:lnTo>
                  <a:lnTo>
                    <a:pt x="194" y="309"/>
                  </a:lnTo>
                  <a:lnTo>
                    <a:pt x="201" y="302"/>
                  </a:lnTo>
                  <a:lnTo>
                    <a:pt x="208" y="295"/>
                  </a:lnTo>
                  <a:lnTo>
                    <a:pt x="212" y="288"/>
                  </a:lnTo>
                  <a:lnTo>
                    <a:pt x="217" y="280"/>
                  </a:lnTo>
                  <a:lnTo>
                    <a:pt x="221" y="271"/>
                  </a:lnTo>
                  <a:lnTo>
                    <a:pt x="223" y="263"/>
                  </a:lnTo>
                  <a:lnTo>
                    <a:pt x="225" y="256"/>
                  </a:lnTo>
                  <a:lnTo>
                    <a:pt x="226" y="248"/>
                  </a:lnTo>
                  <a:lnTo>
                    <a:pt x="227" y="240"/>
                  </a:lnTo>
                  <a:lnTo>
                    <a:pt x="226" y="230"/>
                  </a:lnTo>
                  <a:lnTo>
                    <a:pt x="225" y="222"/>
                  </a:lnTo>
                  <a:lnTo>
                    <a:pt x="223" y="214"/>
                  </a:lnTo>
                  <a:lnTo>
                    <a:pt x="221" y="207"/>
                  </a:lnTo>
                  <a:lnTo>
                    <a:pt x="218" y="200"/>
                  </a:lnTo>
                  <a:lnTo>
                    <a:pt x="214" y="193"/>
                  </a:lnTo>
                  <a:lnTo>
                    <a:pt x="211" y="187"/>
                  </a:lnTo>
                  <a:lnTo>
                    <a:pt x="207" y="182"/>
                  </a:lnTo>
                  <a:lnTo>
                    <a:pt x="203" y="177"/>
                  </a:lnTo>
                  <a:lnTo>
                    <a:pt x="194" y="168"/>
                  </a:lnTo>
                  <a:lnTo>
                    <a:pt x="183" y="159"/>
                  </a:lnTo>
                  <a:lnTo>
                    <a:pt x="179" y="157"/>
                  </a:lnTo>
                  <a:lnTo>
                    <a:pt x="106" y="121"/>
                  </a:lnTo>
                  <a:lnTo>
                    <a:pt x="99" y="117"/>
                  </a:lnTo>
                  <a:lnTo>
                    <a:pt x="93" y="113"/>
                  </a:lnTo>
                  <a:lnTo>
                    <a:pt x="87" y="111"/>
                  </a:lnTo>
                  <a:lnTo>
                    <a:pt x="82" y="107"/>
                  </a:lnTo>
                  <a:lnTo>
                    <a:pt x="77" y="104"/>
                  </a:lnTo>
                  <a:lnTo>
                    <a:pt x="76" y="103"/>
                  </a:lnTo>
                  <a:lnTo>
                    <a:pt x="73" y="100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4" y="91"/>
                  </a:lnTo>
                  <a:lnTo>
                    <a:pt x="63" y="90"/>
                  </a:lnTo>
                  <a:lnTo>
                    <a:pt x="61" y="87"/>
                  </a:lnTo>
                  <a:lnTo>
                    <a:pt x="58" y="80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6" y="62"/>
                  </a:lnTo>
                  <a:lnTo>
                    <a:pt x="56" y="57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9" y="46"/>
                  </a:lnTo>
                  <a:lnTo>
                    <a:pt x="60" y="41"/>
                  </a:lnTo>
                  <a:lnTo>
                    <a:pt x="63" y="37"/>
                  </a:lnTo>
                  <a:lnTo>
                    <a:pt x="63" y="36"/>
                  </a:lnTo>
                  <a:lnTo>
                    <a:pt x="66" y="33"/>
                  </a:lnTo>
                  <a:lnTo>
                    <a:pt x="73" y="26"/>
                  </a:lnTo>
                  <a:lnTo>
                    <a:pt x="81" y="21"/>
                  </a:lnTo>
                  <a:lnTo>
                    <a:pt x="89" y="17"/>
                  </a:lnTo>
                  <a:lnTo>
                    <a:pt x="99" y="16"/>
                  </a:lnTo>
                  <a:lnTo>
                    <a:pt x="100" y="15"/>
                  </a:lnTo>
                  <a:lnTo>
                    <a:pt x="109" y="15"/>
                  </a:lnTo>
                  <a:lnTo>
                    <a:pt x="119" y="15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9" y="20"/>
                  </a:lnTo>
                  <a:lnTo>
                    <a:pt x="147" y="24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63" y="34"/>
                  </a:lnTo>
                  <a:lnTo>
                    <a:pt x="175" y="47"/>
                  </a:lnTo>
                  <a:lnTo>
                    <a:pt x="180" y="54"/>
                  </a:lnTo>
                  <a:lnTo>
                    <a:pt x="186" y="61"/>
                  </a:lnTo>
                  <a:lnTo>
                    <a:pt x="186" y="62"/>
                  </a:lnTo>
                  <a:lnTo>
                    <a:pt x="191" y="69"/>
                  </a:lnTo>
                  <a:lnTo>
                    <a:pt x="194" y="76"/>
                  </a:lnTo>
                  <a:lnTo>
                    <a:pt x="198" y="83"/>
                  </a:lnTo>
                  <a:lnTo>
                    <a:pt x="200" y="90"/>
                  </a:lnTo>
                  <a:lnTo>
                    <a:pt x="203" y="97"/>
                  </a:lnTo>
                  <a:lnTo>
                    <a:pt x="204" y="102"/>
                  </a:lnTo>
                  <a:lnTo>
                    <a:pt x="213" y="102"/>
                  </a:lnTo>
                  <a:lnTo>
                    <a:pt x="213" y="5"/>
                  </a:lnTo>
                  <a:lnTo>
                    <a:pt x="203" y="5"/>
                  </a:lnTo>
                  <a:close/>
                  <a:moveTo>
                    <a:pt x="199" y="0"/>
                  </a:moveTo>
                  <a:lnTo>
                    <a:pt x="218" y="0"/>
                  </a:lnTo>
                  <a:lnTo>
                    <a:pt x="218" y="108"/>
                  </a:lnTo>
                  <a:lnTo>
                    <a:pt x="200" y="108"/>
                  </a:lnTo>
                  <a:lnTo>
                    <a:pt x="199" y="105"/>
                  </a:lnTo>
                  <a:lnTo>
                    <a:pt x="198" y="99"/>
                  </a:lnTo>
                  <a:lnTo>
                    <a:pt x="195" y="92"/>
                  </a:lnTo>
                  <a:lnTo>
                    <a:pt x="193" y="85"/>
                  </a:lnTo>
                  <a:lnTo>
                    <a:pt x="189" y="78"/>
                  </a:lnTo>
                  <a:lnTo>
                    <a:pt x="186" y="71"/>
                  </a:lnTo>
                  <a:lnTo>
                    <a:pt x="181" y="64"/>
                  </a:lnTo>
                  <a:lnTo>
                    <a:pt x="177" y="57"/>
                  </a:lnTo>
                  <a:lnTo>
                    <a:pt x="172" y="51"/>
                  </a:lnTo>
                  <a:lnTo>
                    <a:pt x="159" y="38"/>
                  </a:lnTo>
                  <a:lnTo>
                    <a:pt x="152" y="33"/>
                  </a:lnTo>
                  <a:lnTo>
                    <a:pt x="145" y="29"/>
                  </a:lnTo>
                  <a:lnTo>
                    <a:pt x="136" y="25"/>
                  </a:lnTo>
                  <a:lnTo>
                    <a:pt x="128" y="22"/>
                  </a:lnTo>
                  <a:lnTo>
                    <a:pt x="119" y="21"/>
                  </a:lnTo>
                  <a:lnTo>
                    <a:pt x="109" y="20"/>
                  </a:lnTo>
                  <a:lnTo>
                    <a:pt x="101" y="21"/>
                  </a:lnTo>
                  <a:lnTo>
                    <a:pt x="92" y="22"/>
                  </a:lnTo>
                  <a:lnTo>
                    <a:pt x="83" y="26"/>
                  </a:lnTo>
                  <a:lnTo>
                    <a:pt x="76" y="30"/>
                  </a:lnTo>
                  <a:lnTo>
                    <a:pt x="70" y="37"/>
                  </a:lnTo>
                  <a:lnTo>
                    <a:pt x="68" y="39"/>
                  </a:lnTo>
                  <a:lnTo>
                    <a:pt x="65" y="43"/>
                  </a:lnTo>
                  <a:lnTo>
                    <a:pt x="64" y="48"/>
                  </a:lnTo>
                  <a:lnTo>
                    <a:pt x="63" y="53"/>
                  </a:lnTo>
                  <a:lnTo>
                    <a:pt x="62" y="57"/>
                  </a:lnTo>
                  <a:lnTo>
                    <a:pt x="62" y="6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3" y="78"/>
                  </a:lnTo>
                  <a:lnTo>
                    <a:pt x="66" y="85"/>
                  </a:lnTo>
                  <a:lnTo>
                    <a:pt x="68" y="87"/>
                  </a:lnTo>
                  <a:lnTo>
                    <a:pt x="70" y="90"/>
                  </a:lnTo>
                  <a:lnTo>
                    <a:pt x="73" y="94"/>
                  </a:lnTo>
                  <a:lnTo>
                    <a:pt x="76" y="97"/>
                  </a:lnTo>
                  <a:lnTo>
                    <a:pt x="80" y="100"/>
                  </a:lnTo>
                  <a:lnTo>
                    <a:pt x="89" y="105"/>
                  </a:lnTo>
                  <a:lnTo>
                    <a:pt x="95" y="108"/>
                  </a:lnTo>
                  <a:lnTo>
                    <a:pt x="101" y="112"/>
                  </a:lnTo>
                  <a:lnTo>
                    <a:pt x="109" y="116"/>
                  </a:lnTo>
                  <a:lnTo>
                    <a:pt x="178" y="150"/>
                  </a:lnTo>
                  <a:lnTo>
                    <a:pt x="181" y="152"/>
                  </a:lnTo>
                  <a:lnTo>
                    <a:pt x="185" y="154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98" y="164"/>
                  </a:lnTo>
                  <a:lnTo>
                    <a:pt x="207" y="173"/>
                  </a:lnTo>
                  <a:lnTo>
                    <a:pt x="211" y="178"/>
                  </a:lnTo>
                  <a:lnTo>
                    <a:pt x="215" y="183"/>
                  </a:lnTo>
                  <a:lnTo>
                    <a:pt x="216" y="184"/>
                  </a:lnTo>
                  <a:lnTo>
                    <a:pt x="219" y="191"/>
                  </a:lnTo>
                  <a:lnTo>
                    <a:pt x="223" y="197"/>
                  </a:lnTo>
                  <a:lnTo>
                    <a:pt x="226" y="205"/>
                  </a:lnTo>
                  <a:lnTo>
                    <a:pt x="228" y="212"/>
                  </a:lnTo>
                  <a:lnTo>
                    <a:pt x="230" y="220"/>
                  </a:lnTo>
                  <a:lnTo>
                    <a:pt x="230" y="221"/>
                  </a:lnTo>
                  <a:lnTo>
                    <a:pt x="232" y="230"/>
                  </a:lnTo>
                  <a:lnTo>
                    <a:pt x="232" y="240"/>
                  </a:lnTo>
                  <a:lnTo>
                    <a:pt x="232" y="248"/>
                  </a:lnTo>
                  <a:lnTo>
                    <a:pt x="230" y="256"/>
                  </a:lnTo>
                  <a:lnTo>
                    <a:pt x="230" y="257"/>
                  </a:lnTo>
                  <a:lnTo>
                    <a:pt x="228" y="265"/>
                  </a:lnTo>
                  <a:lnTo>
                    <a:pt x="226" y="273"/>
                  </a:lnTo>
                  <a:lnTo>
                    <a:pt x="222" y="282"/>
                  </a:lnTo>
                  <a:lnTo>
                    <a:pt x="217" y="290"/>
                  </a:lnTo>
                  <a:lnTo>
                    <a:pt x="217" y="291"/>
                  </a:lnTo>
                  <a:lnTo>
                    <a:pt x="211" y="299"/>
                  </a:lnTo>
                  <a:lnTo>
                    <a:pt x="205" y="306"/>
                  </a:lnTo>
                  <a:lnTo>
                    <a:pt x="197" y="313"/>
                  </a:lnTo>
                  <a:lnTo>
                    <a:pt x="189" y="320"/>
                  </a:lnTo>
                  <a:lnTo>
                    <a:pt x="188" y="320"/>
                  </a:lnTo>
                  <a:lnTo>
                    <a:pt x="178" y="326"/>
                  </a:lnTo>
                  <a:lnTo>
                    <a:pt x="168" y="331"/>
                  </a:lnTo>
                  <a:lnTo>
                    <a:pt x="156" y="335"/>
                  </a:lnTo>
                  <a:lnTo>
                    <a:pt x="143" y="338"/>
                  </a:lnTo>
                  <a:lnTo>
                    <a:pt x="142" y="338"/>
                  </a:lnTo>
                  <a:lnTo>
                    <a:pt x="127" y="340"/>
                  </a:lnTo>
                  <a:lnTo>
                    <a:pt x="112" y="341"/>
                  </a:lnTo>
                  <a:lnTo>
                    <a:pt x="104" y="340"/>
                  </a:lnTo>
                  <a:lnTo>
                    <a:pt x="96" y="340"/>
                  </a:lnTo>
                  <a:lnTo>
                    <a:pt x="89" y="339"/>
                  </a:lnTo>
                  <a:lnTo>
                    <a:pt x="82" y="338"/>
                  </a:lnTo>
                  <a:lnTo>
                    <a:pt x="81" y="338"/>
                  </a:lnTo>
                  <a:lnTo>
                    <a:pt x="75" y="337"/>
                  </a:lnTo>
                  <a:lnTo>
                    <a:pt x="69" y="335"/>
                  </a:lnTo>
                  <a:lnTo>
                    <a:pt x="59" y="332"/>
                  </a:lnTo>
                  <a:lnTo>
                    <a:pt x="42" y="327"/>
                  </a:lnTo>
                  <a:lnTo>
                    <a:pt x="35" y="325"/>
                  </a:lnTo>
                  <a:lnTo>
                    <a:pt x="31" y="325"/>
                  </a:lnTo>
                  <a:lnTo>
                    <a:pt x="28" y="325"/>
                  </a:lnTo>
                  <a:lnTo>
                    <a:pt x="24" y="327"/>
                  </a:lnTo>
                  <a:lnTo>
                    <a:pt x="23" y="328"/>
                  </a:lnTo>
                  <a:lnTo>
                    <a:pt x="21" y="333"/>
                  </a:lnTo>
                  <a:lnTo>
                    <a:pt x="19" y="339"/>
                  </a:lnTo>
                  <a:lnTo>
                    <a:pt x="19" y="341"/>
                  </a:lnTo>
                  <a:lnTo>
                    <a:pt x="0" y="341"/>
                  </a:lnTo>
                  <a:lnTo>
                    <a:pt x="0" y="219"/>
                  </a:lnTo>
                  <a:lnTo>
                    <a:pt x="19" y="219"/>
                  </a:lnTo>
                  <a:lnTo>
                    <a:pt x="19" y="221"/>
                  </a:lnTo>
                  <a:lnTo>
                    <a:pt x="21" y="229"/>
                  </a:lnTo>
                  <a:lnTo>
                    <a:pt x="23" y="238"/>
                  </a:lnTo>
                  <a:lnTo>
                    <a:pt x="26" y="248"/>
                  </a:lnTo>
                  <a:lnTo>
                    <a:pt x="30" y="256"/>
                  </a:lnTo>
                  <a:lnTo>
                    <a:pt x="33" y="265"/>
                  </a:lnTo>
                  <a:lnTo>
                    <a:pt x="38" y="273"/>
                  </a:lnTo>
                  <a:lnTo>
                    <a:pt x="42" y="281"/>
                  </a:lnTo>
                  <a:lnTo>
                    <a:pt x="48" y="288"/>
                  </a:lnTo>
                  <a:lnTo>
                    <a:pt x="54" y="295"/>
                  </a:lnTo>
                  <a:lnTo>
                    <a:pt x="60" y="301"/>
                  </a:lnTo>
                  <a:lnTo>
                    <a:pt x="67" y="306"/>
                  </a:lnTo>
                  <a:lnTo>
                    <a:pt x="75" y="311"/>
                  </a:lnTo>
                  <a:lnTo>
                    <a:pt x="84" y="315"/>
                  </a:lnTo>
                  <a:lnTo>
                    <a:pt x="93" y="318"/>
                  </a:lnTo>
                  <a:lnTo>
                    <a:pt x="102" y="319"/>
                  </a:lnTo>
                  <a:lnTo>
                    <a:pt x="113" y="320"/>
                  </a:lnTo>
                  <a:lnTo>
                    <a:pt x="123" y="319"/>
                  </a:lnTo>
                  <a:lnTo>
                    <a:pt x="131" y="318"/>
                  </a:lnTo>
                  <a:lnTo>
                    <a:pt x="139" y="316"/>
                  </a:lnTo>
                  <a:lnTo>
                    <a:pt x="145" y="313"/>
                  </a:lnTo>
                  <a:lnTo>
                    <a:pt x="150" y="310"/>
                  </a:lnTo>
                  <a:lnTo>
                    <a:pt x="155" y="306"/>
                  </a:lnTo>
                  <a:lnTo>
                    <a:pt x="159" y="301"/>
                  </a:lnTo>
                  <a:lnTo>
                    <a:pt x="162" y="297"/>
                  </a:lnTo>
                  <a:lnTo>
                    <a:pt x="164" y="293"/>
                  </a:lnTo>
                  <a:lnTo>
                    <a:pt x="168" y="283"/>
                  </a:lnTo>
                  <a:lnTo>
                    <a:pt x="169" y="280"/>
                  </a:lnTo>
                  <a:lnTo>
                    <a:pt x="169" y="274"/>
                  </a:lnTo>
                  <a:lnTo>
                    <a:pt x="169" y="271"/>
                  </a:lnTo>
                  <a:lnTo>
                    <a:pt x="170" y="270"/>
                  </a:lnTo>
                  <a:lnTo>
                    <a:pt x="169" y="264"/>
                  </a:lnTo>
                  <a:lnTo>
                    <a:pt x="169" y="259"/>
                  </a:lnTo>
                  <a:lnTo>
                    <a:pt x="168" y="255"/>
                  </a:lnTo>
                  <a:lnTo>
                    <a:pt x="166" y="250"/>
                  </a:lnTo>
                  <a:lnTo>
                    <a:pt x="164" y="246"/>
                  </a:lnTo>
                  <a:lnTo>
                    <a:pt x="162" y="243"/>
                  </a:lnTo>
                  <a:lnTo>
                    <a:pt x="156" y="236"/>
                  </a:lnTo>
                  <a:lnTo>
                    <a:pt x="148" y="230"/>
                  </a:lnTo>
                  <a:lnTo>
                    <a:pt x="140" y="225"/>
                  </a:lnTo>
                  <a:lnTo>
                    <a:pt x="130" y="220"/>
                  </a:lnTo>
                  <a:lnTo>
                    <a:pt x="118" y="215"/>
                  </a:lnTo>
                  <a:lnTo>
                    <a:pt x="87" y="200"/>
                  </a:lnTo>
                  <a:lnTo>
                    <a:pt x="79" y="196"/>
                  </a:lnTo>
                  <a:lnTo>
                    <a:pt x="73" y="192"/>
                  </a:lnTo>
                  <a:lnTo>
                    <a:pt x="66" y="189"/>
                  </a:lnTo>
                  <a:lnTo>
                    <a:pt x="60" y="185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39" y="170"/>
                  </a:lnTo>
                  <a:lnTo>
                    <a:pt x="31" y="163"/>
                  </a:lnTo>
                  <a:lnTo>
                    <a:pt x="24" y="156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4" y="141"/>
                  </a:lnTo>
                  <a:lnTo>
                    <a:pt x="11" y="135"/>
                  </a:lnTo>
                  <a:lnTo>
                    <a:pt x="8" y="128"/>
                  </a:lnTo>
                  <a:lnTo>
                    <a:pt x="7" y="122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0"/>
                  </a:lnTo>
                  <a:lnTo>
                    <a:pt x="4" y="105"/>
                  </a:lnTo>
                  <a:lnTo>
                    <a:pt x="4" y="90"/>
                  </a:lnTo>
                  <a:lnTo>
                    <a:pt x="5" y="8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8" y="68"/>
                  </a:lnTo>
                  <a:lnTo>
                    <a:pt x="11" y="60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56" y="11"/>
                  </a:lnTo>
                  <a:lnTo>
                    <a:pt x="68" y="7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5" y="1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9" y="5"/>
                  </a:lnTo>
                  <a:lnTo>
                    <a:pt x="158" y="8"/>
                  </a:lnTo>
                  <a:lnTo>
                    <a:pt x="167" y="11"/>
                  </a:lnTo>
                  <a:lnTo>
                    <a:pt x="175" y="14"/>
                  </a:lnTo>
                  <a:lnTo>
                    <a:pt x="181" y="15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91" y="15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7" y="8"/>
                  </a:lnTo>
                  <a:lnTo>
                    <a:pt x="198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8D1"/>
            </a:solidFill>
            <a:ln w="0">
              <a:solidFill>
                <a:srgbClr val="0038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681"/>
            <p:cNvSpPr>
              <a:spLocks/>
            </p:cNvSpPr>
            <p:nvPr/>
          </p:nvSpPr>
          <p:spPr bwMode="auto">
            <a:xfrm>
              <a:off x="1449388" y="927100"/>
              <a:ext cx="425450" cy="506413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57" y="95"/>
                </a:cxn>
                <a:cxn ang="0">
                  <a:pos x="252" y="75"/>
                </a:cxn>
                <a:cxn ang="0">
                  <a:pos x="246" y="57"/>
                </a:cxn>
                <a:cxn ang="0">
                  <a:pos x="237" y="43"/>
                </a:cxn>
                <a:cxn ang="0">
                  <a:pos x="224" y="32"/>
                </a:cxn>
                <a:cxn ang="0">
                  <a:pos x="207" y="23"/>
                </a:cxn>
                <a:cxn ang="0">
                  <a:pos x="183" y="18"/>
                </a:cxn>
                <a:cxn ang="0">
                  <a:pos x="152" y="16"/>
                </a:cxn>
                <a:cxn ang="0">
                  <a:pos x="134" y="17"/>
                </a:cxn>
                <a:cxn ang="0">
                  <a:pos x="123" y="21"/>
                </a:cxn>
                <a:cxn ang="0">
                  <a:pos x="118" y="30"/>
                </a:cxn>
                <a:cxn ang="0">
                  <a:pos x="118" y="148"/>
                </a:cxn>
                <a:cxn ang="0">
                  <a:pos x="142" y="146"/>
                </a:cxn>
                <a:cxn ang="0">
                  <a:pos x="159" y="140"/>
                </a:cxn>
                <a:cxn ang="0">
                  <a:pos x="171" y="130"/>
                </a:cxn>
                <a:cxn ang="0">
                  <a:pos x="180" y="117"/>
                </a:cxn>
                <a:cxn ang="0">
                  <a:pos x="185" y="103"/>
                </a:cxn>
                <a:cxn ang="0">
                  <a:pos x="189" y="86"/>
                </a:cxn>
                <a:cxn ang="0">
                  <a:pos x="202" y="77"/>
                </a:cxn>
                <a:cxn ang="0">
                  <a:pos x="191" y="237"/>
                </a:cxn>
                <a:cxn ang="0">
                  <a:pos x="186" y="211"/>
                </a:cxn>
                <a:cxn ang="0">
                  <a:pos x="180" y="196"/>
                </a:cxn>
                <a:cxn ang="0">
                  <a:pos x="172" y="183"/>
                </a:cxn>
                <a:cxn ang="0">
                  <a:pos x="160" y="173"/>
                </a:cxn>
                <a:cxn ang="0">
                  <a:pos x="142" y="166"/>
                </a:cxn>
                <a:cxn ang="0">
                  <a:pos x="118" y="164"/>
                </a:cxn>
                <a:cxn ang="0">
                  <a:pos x="118" y="282"/>
                </a:cxn>
                <a:cxn ang="0">
                  <a:pos x="123" y="295"/>
                </a:cxn>
                <a:cxn ang="0">
                  <a:pos x="131" y="302"/>
                </a:cxn>
                <a:cxn ang="0">
                  <a:pos x="144" y="306"/>
                </a:cxn>
                <a:cxn ang="0">
                  <a:pos x="161" y="307"/>
                </a:cxn>
                <a:cxn ang="0">
                  <a:pos x="170" y="319"/>
                </a:cxn>
                <a:cxn ang="0">
                  <a:pos x="0" y="307"/>
                </a:cxn>
                <a:cxn ang="0">
                  <a:pos x="16" y="305"/>
                </a:cxn>
                <a:cxn ang="0">
                  <a:pos x="28" y="302"/>
                </a:cxn>
                <a:cxn ang="0">
                  <a:pos x="37" y="295"/>
                </a:cxn>
                <a:cxn ang="0">
                  <a:pos x="41" y="283"/>
                </a:cxn>
                <a:cxn ang="0">
                  <a:pos x="41" y="45"/>
                </a:cxn>
                <a:cxn ang="0">
                  <a:pos x="39" y="30"/>
                </a:cxn>
                <a:cxn ang="0">
                  <a:pos x="33" y="20"/>
                </a:cxn>
                <a:cxn ang="0">
                  <a:pos x="24" y="15"/>
                </a:cxn>
                <a:cxn ang="0">
                  <a:pos x="13" y="13"/>
                </a:cxn>
                <a:cxn ang="0">
                  <a:pos x="0" y="12"/>
                </a:cxn>
              </a:cxnLst>
              <a:rect l="0" t="0" r="r" b="b"/>
              <a:pathLst>
                <a:path w="268" h="319">
                  <a:moveTo>
                    <a:pt x="0" y="0"/>
                  </a:moveTo>
                  <a:lnTo>
                    <a:pt x="268" y="0"/>
                  </a:lnTo>
                  <a:lnTo>
                    <a:pt x="268" y="95"/>
                  </a:lnTo>
                  <a:lnTo>
                    <a:pt x="257" y="95"/>
                  </a:lnTo>
                  <a:lnTo>
                    <a:pt x="254" y="84"/>
                  </a:lnTo>
                  <a:lnTo>
                    <a:pt x="252" y="75"/>
                  </a:lnTo>
                  <a:lnTo>
                    <a:pt x="249" y="66"/>
                  </a:lnTo>
                  <a:lnTo>
                    <a:pt x="246" y="57"/>
                  </a:lnTo>
                  <a:lnTo>
                    <a:pt x="242" y="50"/>
                  </a:lnTo>
                  <a:lnTo>
                    <a:pt x="237" y="43"/>
                  </a:lnTo>
                  <a:lnTo>
                    <a:pt x="231" y="37"/>
                  </a:lnTo>
                  <a:lnTo>
                    <a:pt x="224" y="32"/>
                  </a:lnTo>
                  <a:lnTo>
                    <a:pt x="216" y="27"/>
                  </a:lnTo>
                  <a:lnTo>
                    <a:pt x="207" y="23"/>
                  </a:lnTo>
                  <a:lnTo>
                    <a:pt x="196" y="20"/>
                  </a:lnTo>
                  <a:lnTo>
                    <a:pt x="183" y="18"/>
                  </a:lnTo>
                  <a:lnTo>
                    <a:pt x="169" y="17"/>
                  </a:lnTo>
                  <a:lnTo>
                    <a:pt x="152" y="16"/>
                  </a:lnTo>
                  <a:lnTo>
                    <a:pt x="142" y="16"/>
                  </a:lnTo>
                  <a:lnTo>
                    <a:pt x="134" y="17"/>
                  </a:lnTo>
                  <a:lnTo>
                    <a:pt x="128" y="18"/>
                  </a:lnTo>
                  <a:lnTo>
                    <a:pt x="123" y="21"/>
                  </a:lnTo>
                  <a:lnTo>
                    <a:pt x="120" y="25"/>
                  </a:lnTo>
                  <a:lnTo>
                    <a:pt x="118" y="30"/>
                  </a:lnTo>
                  <a:lnTo>
                    <a:pt x="118" y="38"/>
                  </a:lnTo>
                  <a:lnTo>
                    <a:pt x="118" y="148"/>
                  </a:lnTo>
                  <a:lnTo>
                    <a:pt x="131" y="147"/>
                  </a:lnTo>
                  <a:lnTo>
                    <a:pt x="142" y="146"/>
                  </a:lnTo>
                  <a:lnTo>
                    <a:pt x="151" y="143"/>
                  </a:lnTo>
                  <a:lnTo>
                    <a:pt x="159" y="140"/>
                  </a:lnTo>
                  <a:lnTo>
                    <a:pt x="166" y="135"/>
                  </a:lnTo>
                  <a:lnTo>
                    <a:pt x="171" y="130"/>
                  </a:lnTo>
                  <a:lnTo>
                    <a:pt x="176" y="124"/>
                  </a:lnTo>
                  <a:lnTo>
                    <a:pt x="180" y="117"/>
                  </a:lnTo>
                  <a:lnTo>
                    <a:pt x="183" y="110"/>
                  </a:lnTo>
                  <a:lnTo>
                    <a:pt x="185" y="103"/>
                  </a:lnTo>
                  <a:lnTo>
                    <a:pt x="187" y="95"/>
                  </a:lnTo>
                  <a:lnTo>
                    <a:pt x="189" y="86"/>
                  </a:lnTo>
                  <a:lnTo>
                    <a:pt x="191" y="77"/>
                  </a:lnTo>
                  <a:lnTo>
                    <a:pt x="202" y="77"/>
                  </a:lnTo>
                  <a:lnTo>
                    <a:pt x="202" y="237"/>
                  </a:lnTo>
                  <a:lnTo>
                    <a:pt x="191" y="237"/>
                  </a:lnTo>
                  <a:lnTo>
                    <a:pt x="189" y="228"/>
                  </a:lnTo>
                  <a:lnTo>
                    <a:pt x="186" y="211"/>
                  </a:lnTo>
                  <a:lnTo>
                    <a:pt x="183" y="203"/>
                  </a:lnTo>
                  <a:lnTo>
                    <a:pt x="180" y="196"/>
                  </a:lnTo>
                  <a:lnTo>
                    <a:pt x="177" y="189"/>
                  </a:lnTo>
                  <a:lnTo>
                    <a:pt x="172" y="183"/>
                  </a:lnTo>
                  <a:lnTo>
                    <a:pt x="167" y="177"/>
                  </a:lnTo>
                  <a:lnTo>
                    <a:pt x="160" y="173"/>
                  </a:lnTo>
                  <a:lnTo>
                    <a:pt x="151" y="169"/>
                  </a:lnTo>
                  <a:lnTo>
                    <a:pt x="142" y="166"/>
                  </a:lnTo>
                  <a:lnTo>
                    <a:pt x="131" y="164"/>
                  </a:lnTo>
                  <a:lnTo>
                    <a:pt x="118" y="164"/>
                  </a:lnTo>
                  <a:lnTo>
                    <a:pt x="118" y="274"/>
                  </a:lnTo>
                  <a:lnTo>
                    <a:pt x="118" y="282"/>
                  </a:lnTo>
                  <a:lnTo>
                    <a:pt x="120" y="289"/>
                  </a:lnTo>
                  <a:lnTo>
                    <a:pt x="123" y="295"/>
                  </a:lnTo>
                  <a:lnTo>
                    <a:pt x="127" y="299"/>
                  </a:lnTo>
                  <a:lnTo>
                    <a:pt x="131" y="302"/>
                  </a:lnTo>
                  <a:lnTo>
                    <a:pt x="137" y="304"/>
                  </a:lnTo>
                  <a:lnTo>
                    <a:pt x="144" y="306"/>
                  </a:lnTo>
                  <a:lnTo>
                    <a:pt x="152" y="306"/>
                  </a:lnTo>
                  <a:lnTo>
                    <a:pt x="161" y="307"/>
                  </a:lnTo>
                  <a:lnTo>
                    <a:pt x="170" y="307"/>
                  </a:lnTo>
                  <a:lnTo>
                    <a:pt x="170" y="319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8" y="306"/>
                  </a:lnTo>
                  <a:lnTo>
                    <a:pt x="16" y="305"/>
                  </a:lnTo>
                  <a:lnTo>
                    <a:pt x="22" y="304"/>
                  </a:lnTo>
                  <a:lnTo>
                    <a:pt x="28" y="302"/>
                  </a:lnTo>
                  <a:lnTo>
                    <a:pt x="33" y="299"/>
                  </a:lnTo>
                  <a:lnTo>
                    <a:pt x="37" y="295"/>
                  </a:lnTo>
                  <a:lnTo>
                    <a:pt x="39" y="290"/>
                  </a:lnTo>
                  <a:lnTo>
                    <a:pt x="41" y="283"/>
                  </a:lnTo>
                  <a:lnTo>
                    <a:pt x="41" y="274"/>
                  </a:lnTo>
                  <a:lnTo>
                    <a:pt x="41" y="45"/>
                  </a:lnTo>
                  <a:lnTo>
                    <a:pt x="41" y="37"/>
                  </a:lnTo>
                  <a:lnTo>
                    <a:pt x="39" y="30"/>
                  </a:lnTo>
                  <a:lnTo>
                    <a:pt x="37" y="25"/>
                  </a:lnTo>
                  <a:lnTo>
                    <a:pt x="33" y="20"/>
                  </a:lnTo>
                  <a:lnTo>
                    <a:pt x="29" y="17"/>
                  </a:lnTo>
                  <a:lnTo>
                    <a:pt x="24" y="15"/>
                  </a:lnTo>
                  <a:lnTo>
                    <a:pt x="19" y="14"/>
                  </a:lnTo>
                  <a:lnTo>
                    <a:pt x="13" y="13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682"/>
            <p:cNvSpPr>
              <a:spLocks noEditPoints="1"/>
            </p:cNvSpPr>
            <p:nvPr/>
          </p:nvSpPr>
          <p:spPr bwMode="auto">
            <a:xfrm>
              <a:off x="1444625" y="922338"/>
              <a:ext cx="434975" cy="51593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36" y="20"/>
                </a:cxn>
                <a:cxn ang="0">
                  <a:pos x="42" y="26"/>
                </a:cxn>
                <a:cxn ang="0">
                  <a:pos x="46" y="38"/>
                </a:cxn>
                <a:cxn ang="0">
                  <a:pos x="47" y="282"/>
                </a:cxn>
                <a:cxn ang="0">
                  <a:pos x="44" y="295"/>
                </a:cxn>
                <a:cxn ang="0">
                  <a:pos x="36" y="305"/>
                </a:cxn>
                <a:cxn ang="0">
                  <a:pos x="21" y="311"/>
                </a:cxn>
                <a:cxn ang="0">
                  <a:pos x="170" y="319"/>
                </a:cxn>
                <a:cxn ang="0">
                  <a:pos x="142" y="310"/>
                </a:cxn>
                <a:cxn ang="0">
                  <a:pos x="129" y="305"/>
                </a:cxn>
                <a:cxn ang="0">
                  <a:pos x="122" y="296"/>
                </a:cxn>
                <a:cxn ang="0">
                  <a:pos x="118" y="282"/>
                </a:cxn>
                <a:cxn ang="0">
                  <a:pos x="141" y="166"/>
                </a:cxn>
                <a:cxn ang="0">
                  <a:pos x="164" y="174"/>
                </a:cxn>
                <a:cxn ang="0">
                  <a:pos x="180" y="187"/>
                </a:cxn>
                <a:cxn ang="0">
                  <a:pos x="189" y="205"/>
                </a:cxn>
                <a:cxn ang="0">
                  <a:pos x="196" y="237"/>
                </a:cxn>
                <a:cxn ang="0">
                  <a:pos x="194" y="94"/>
                </a:cxn>
                <a:cxn ang="0">
                  <a:pos x="186" y="120"/>
                </a:cxn>
                <a:cxn ang="0">
                  <a:pos x="175" y="137"/>
                </a:cxn>
                <a:cxn ang="0">
                  <a:pos x="157" y="148"/>
                </a:cxn>
                <a:cxn ang="0">
                  <a:pos x="131" y="153"/>
                </a:cxn>
                <a:cxn ang="0">
                  <a:pos x="119" y="34"/>
                </a:cxn>
                <a:cxn ang="0">
                  <a:pos x="123" y="23"/>
                </a:cxn>
                <a:cxn ang="0">
                  <a:pos x="133" y="18"/>
                </a:cxn>
                <a:cxn ang="0">
                  <a:pos x="183" y="18"/>
                </a:cxn>
                <a:cxn ang="0">
                  <a:pos x="214" y="25"/>
                </a:cxn>
                <a:cxn ang="0">
                  <a:pos x="236" y="38"/>
                </a:cxn>
                <a:cxn ang="0">
                  <a:pos x="250" y="57"/>
                </a:cxn>
                <a:cxn ang="0">
                  <a:pos x="262" y="95"/>
                </a:cxn>
                <a:cxn ang="0">
                  <a:pos x="0" y="0"/>
                </a:cxn>
                <a:cxn ang="0">
                  <a:pos x="257" y="98"/>
                </a:cxn>
                <a:cxn ang="0">
                  <a:pos x="245" y="59"/>
                </a:cxn>
                <a:cxn ang="0">
                  <a:pos x="226" y="37"/>
                </a:cxn>
                <a:cxn ang="0">
                  <a:pos x="194" y="25"/>
                </a:cxn>
                <a:cxn ang="0">
                  <a:pos x="146" y="22"/>
                </a:cxn>
                <a:cxn ang="0">
                  <a:pos x="127" y="27"/>
                </a:cxn>
                <a:cxn ang="0">
                  <a:pos x="124" y="148"/>
                </a:cxn>
                <a:cxn ang="0">
                  <a:pos x="155" y="143"/>
                </a:cxn>
                <a:cxn ang="0">
                  <a:pos x="175" y="128"/>
                </a:cxn>
                <a:cxn ang="0">
                  <a:pos x="183" y="113"/>
                </a:cxn>
                <a:cxn ang="0">
                  <a:pos x="192" y="78"/>
                </a:cxn>
                <a:cxn ang="0">
                  <a:pos x="191" y="240"/>
                </a:cxn>
                <a:cxn ang="0">
                  <a:pos x="181" y="201"/>
                </a:cxn>
                <a:cxn ang="0">
                  <a:pos x="167" y="182"/>
                </a:cxn>
                <a:cxn ang="0">
                  <a:pos x="140" y="171"/>
                </a:cxn>
                <a:cxn ang="0">
                  <a:pos x="125" y="287"/>
                </a:cxn>
                <a:cxn ang="0">
                  <a:pos x="131" y="299"/>
                </a:cxn>
                <a:cxn ang="0">
                  <a:pos x="151" y="306"/>
                </a:cxn>
                <a:cxn ang="0">
                  <a:pos x="176" y="325"/>
                </a:cxn>
                <a:cxn ang="0">
                  <a:pos x="12" y="306"/>
                </a:cxn>
                <a:cxn ang="0">
                  <a:pos x="36" y="298"/>
                </a:cxn>
                <a:cxn ang="0">
                  <a:pos x="41" y="285"/>
                </a:cxn>
                <a:cxn ang="0">
                  <a:pos x="41" y="43"/>
                </a:cxn>
                <a:cxn ang="0">
                  <a:pos x="37" y="29"/>
                </a:cxn>
                <a:cxn ang="0">
                  <a:pos x="25" y="20"/>
                </a:cxn>
                <a:cxn ang="0">
                  <a:pos x="0" y="17"/>
                </a:cxn>
              </a:cxnLst>
              <a:rect l="0" t="0" r="r" b="b"/>
              <a:pathLst>
                <a:path w="274" h="325">
                  <a:moveTo>
                    <a:pt x="6" y="6"/>
                  </a:moveTo>
                  <a:lnTo>
                    <a:pt x="6" y="12"/>
                  </a:lnTo>
                  <a:lnTo>
                    <a:pt x="11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7" y="15"/>
                  </a:lnTo>
                  <a:lnTo>
                    <a:pt x="33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2" y="26"/>
                  </a:lnTo>
                  <a:lnTo>
                    <a:pt x="44" y="29"/>
                  </a:lnTo>
                  <a:lnTo>
                    <a:pt x="45" y="33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43"/>
                  </a:lnTo>
                  <a:lnTo>
                    <a:pt x="47" y="48"/>
                  </a:lnTo>
                  <a:lnTo>
                    <a:pt x="47" y="277"/>
                  </a:lnTo>
                  <a:lnTo>
                    <a:pt x="47" y="282"/>
                  </a:lnTo>
                  <a:lnTo>
                    <a:pt x="47" y="287"/>
                  </a:lnTo>
                  <a:lnTo>
                    <a:pt x="46" y="287"/>
                  </a:lnTo>
                  <a:lnTo>
                    <a:pt x="45" y="292"/>
                  </a:lnTo>
                  <a:lnTo>
                    <a:pt x="44" y="295"/>
                  </a:lnTo>
                  <a:lnTo>
                    <a:pt x="43" y="298"/>
                  </a:lnTo>
                  <a:lnTo>
                    <a:pt x="42" y="299"/>
                  </a:lnTo>
                  <a:lnTo>
                    <a:pt x="40" y="301"/>
                  </a:lnTo>
                  <a:lnTo>
                    <a:pt x="36" y="305"/>
                  </a:lnTo>
                  <a:lnTo>
                    <a:pt x="35" y="306"/>
                  </a:lnTo>
                  <a:lnTo>
                    <a:pt x="29" y="309"/>
                  </a:lnTo>
                  <a:lnTo>
                    <a:pt x="22" y="310"/>
                  </a:lnTo>
                  <a:lnTo>
                    <a:pt x="21" y="311"/>
                  </a:lnTo>
                  <a:lnTo>
                    <a:pt x="12" y="312"/>
                  </a:lnTo>
                  <a:lnTo>
                    <a:pt x="6" y="313"/>
                  </a:lnTo>
                  <a:lnTo>
                    <a:pt x="6" y="319"/>
                  </a:lnTo>
                  <a:lnTo>
                    <a:pt x="170" y="319"/>
                  </a:lnTo>
                  <a:lnTo>
                    <a:pt x="170" y="313"/>
                  </a:lnTo>
                  <a:lnTo>
                    <a:pt x="161" y="312"/>
                  </a:lnTo>
                  <a:lnTo>
                    <a:pt x="151" y="311"/>
                  </a:lnTo>
                  <a:lnTo>
                    <a:pt x="142" y="310"/>
                  </a:lnTo>
                  <a:lnTo>
                    <a:pt x="141" y="310"/>
                  </a:lnTo>
                  <a:lnTo>
                    <a:pt x="134" y="307"/>
                  </a:lnTo>
                  <a:lnTo>
                    <a:pt x="130" y="306"/>
                  </a:lnTo>
                  <a:lnTo>
                    <a:pt x="129" y="305"/>
                  </a:lnTo>
                  <a:lnTo>
                    <a:pt x="127" y="303"/>
                  </a:lnTo>
                  <a:lnTo>
                    <a:pt x="124" y="300"/>
                  </a:lnTo>
                  <a:lnTo>
                    <a:pt x="124" y="299"/>
                  </a:lnTo>
                  <a:lnTo>
                    <a:pt x="122" y="296"/>
                  </a:lnTo>
                  <a:lnTo>
                    <a:pt x="120" y="293"/>
                  </a:lnTo>
                  <a:lnTo>
                    <a:pt x="119" y="288"/>
                  </a:lnTo>
                  <a:lnTo>
                    <a:pt x="119" y="287"/>
                  </a:lnTo>
                  <a:lnTo>
                    <a:pt x="118" y="282"/>
                  </a:lnTo>
                  <a:lnTo>
                    <a:pt x="118" y="164"/>
                  </a:lnTo>
                  <a:lnTo>
                    <a:pt x="121" y="164"/>
                  </a:lnTo>
                  <a:lnTo>
                    <a:pt x="131" y="164"/>
                  </a:lnTo>
                  <a:lnTo>
                    <a:pt x="141" y="166"/>
                  </a:lnTo>
                  <a:lnTo>
                    <a:pt x="142" y="166"/>
                  </a:lnTo>
                  <a:lnTo>
                    <a:pt x="151" y="168"/>
                  </a:lnTo>
                  <a:lnTo>
                    <a:pt x="158" y="170"/>
                  </a:lnTo>
                  <a:lnTo>
                    <a:pt x="164" y="174"/>
                  </a:lnTo>
                  <a:lnTo>
                    <a:pt x="170" y="177"/>
                  </a:lnTo>
                  <a:lnTo>
                    <a:pt x="170" y="178"/>
                  </a:lnTo>
                  <a:lnTo>
                    <a:pt x="175" y="182"/>
                  </a:lnTo>
                  <a:lnTo>
                    <a:pt x="180" y="187"/>
                  </a:lnTo>
                  <a:lnTo>
                    <a:pt x="180" y="188"/>
                  </a:lnTo>
                  <a:lnTo>
                    <a:pt x="183" y="193"/>
                  </a:lnTo>
                  <a:lnTo>
                    <a:pt x="186" y="199"/>
                  </a:lnTo>
                  <a:lnTo>
                    <a:pt x="189" y="205"/>
                  </a:lnTo>
                  <a:lnTo>
                    <a:pt x="191" y="211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37"/>
                  </a:lnTo>
                  <a:lnTo>
                    <a:pt x="203" y="237"/>
                  </a:lnTo>
                  <a:lnTo>
                    <a:pt x="203" y="83"/>
                  </a:lnTo>
                  <a:lnTo>
                    <a:pt x="196" y="83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0" y="109"/>
                  </a:lnTo>
                  <a:lnTo>
                    <a:pt x="188" y="115"/>
                  </a:lnTo>
                  <a:lnTo>
                    <a:pt x="186" y="120"/>
                  </a:lnTo>
                  <a:lnTo>
                    <a:pt x="183" y="126"/>
                  </a:lnTo>
                  <a:lnTo>
                    <a:pt x="182" y="127"/>
                  </a:lnTo>
                  <a:lnTo>
                    <a:pt x="179" y="132"/>
                  </a:lnTo>
                  <a:lnTo>
                    <a:pt x="175" y="137"/>
                  </a:lnTo>
                  <a:lnTo>
                    <a:pt x="170" y="141"/>
                  </a:lnTo>
                  <a:lnTo>
                    <a:pt x="169" y="141"/>
                  </a:lnTo>
                  <a:lnTo>
                    <a:pt x="164" y="145"/>
                  </a:lnTo>
                  <a:lnTo>
                    <a:pt x="157" y="148"/>
                  </a:lnTo>
                  <a:lnTo>
                    <a:pt x="150" y="150"/>
                  </a:lnTo>
                  <a:lnTo>
                    <a:pt x="142" y="152"/>
                  </a:lnTo>
                  <a:lnTo>
                    <a:pt x="141" y="152"/>
                  </a:lnTo>
                  <a:lnTo>
                    <a:pt x="131" y="153"/>
                  </a:lnTo>
                  <a:lnTo>
                    <a:pt x="121" y="154"/>
                  </a:lnTo>
                  <a:lnTo>
                    <a:pt x="118" y="154"/>
                  </a:lnTo>
                  <a:lnTo>
                    <a:pt x="118" y="38"/>
                  </a:lnTo>
                  <a:lnTo>
                    <a:pt x="119" y="34"/>
                  </a:lnTo>
                  <a:lnTo>
                    <a:pt x="119" y="33"/>
                  </a:lnTo>
                  <a:lnTo>
                    <a:pt x="120" y="28"/>
                  </a:lnTo>
                  <a:lnTo>
                    <a:pt x="123" y="24"/>
                  </a:lnTo>
                  <a:lnTo>
                    <a:pt x="123" y="23"/>
                  </a:lnTo>
                  <a:lnTo>
                    <a:pt x="126" y="21"/>
                  </a:lnTo>
                  <a:lnTo>
                    <a:pt x="127" y="20"/>
                  </a:lnTo>
                  <a:lnTo>
                    <a:pt x="132" y="18"/>
                  </a:lnTo>
                  <a:lnTo>
                    <a:pt x="133" y="18"/>
                  </a:lnTo>
                  <a:lnTo>
                    <a:pt x="139" y="17"/>
                  </a:lnTo>
                  <a:lnTo>
                    <a:pt x="146" y="17"/>
                  </a:lnTo>
                  <a:lnTo>
                    <a:pt x="170" y="17"/>
                  </a:lnTo>
                  <a:lnTo>
                    <a:pt x="183" y="18"/>
                  </a:lnTo>
                  <a:lnTo>
                    <a:pt x="194" y="20"/>
                  </a:lnTo>
                  <a:lnTo>
                    <a:pt x="195" y="20"/>
                  </a:lnTo>
                  <a:lnTo>
                    <a:pt x="205" y="22"/>
                  </a:lnTo>
                  <a:lnTo>
                    <a:pt x="214" y="25"/>
                  </a:lnTo>
                  <a:lnTo>
                    <a:pt x="222" y="28"/>
                  </a:lnTo>
                  <a:lnTo>
                    <a:pt x="229" y="33"/>
                  </a:lnTo>
                  <a:lnTo>
                    <a:pt x="230" y="33"/>
                  </a:lnTo>
                  <a:lnTo>
                    <a:pt x="236" y="38"/>
                  </a:lnTo>
                  <a:lnTo>
                    <a:pt x="241" y="44"/>
                  </a:lnTo>
                  <a:lnTo>
                    <a:pt x="245" y="50"/>
                  </a:lnTo>
                  <a:lnTo>
                    <a:pt x="246" y="50"/>
                  </a:lnTo>
                  <a:lnTo>
                    <a:pt x="250" y="57"/>
                  </a:lnTo>
                  <a:lnTo>
                    <a:pt x="256" y="71"/>
                  </a:lnTo>
                  <a:lnTo>
                    <a:pt x="258" y="79"/>
                  </a:lnTo>
                  <a:lnTo>
                    <a:pt x="260" y="87"/>
                  </a:lnTo>
                  <a:lnTo>
                    <a:pt x="262" y="95"/>
                  </a:lnTo>
                  <a:lnTo>
                    <a:pt x="268" y="95"/>
                  </a:lnTo>
                  <a:lnTo>
                    <a:pt x="268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274" y="0"/>
                  </a:lnTo>
                  <a:lnTo>
                    <a:pt x="274" y="101"/>
                  </a:lnTo>
                  <a:lnTo>
                    <a:pt x="257" y="101"/>
                  </a:lnTo>
                  <a:lnTo>
                    <a:pt x="257" y="98"/>
                  </a:lnTo>
                  <a:lnTo>
                    <a:pt x="255" y="90"/>
                  </a:lnTo>
                  <a:lnTo>
                    <a:pt x="253" y="81"/>
                  </a:lnTo>
                  <a:lnTo>
                    <a:pt x="251" y="73"/>
                  </a:lnTo>
                  <a:lnTo>
                    <a:pt x="245" y="59"/>
                  </a:lnTo>
                  <a:lnTo>
                    <a:pt x="241" y="53"/>
                  </a:lnTo>
                  <a:lnTo>
                    <a:pt x="237" y="47"/>
                  </a:lnTo>
                  <a:lnTo>
                    <a:pt x="232" y="42"/>
                  </a:lnTo>
                  <a:lnTo>
                    <a:pt x="226" y="37"/>
                  </a:lnTo>
                  <a:lnTo>
                    <a:pt x="220" y="33"/>
                  </a:lnTo>
                  <a:lnTo>
                    <a:pt x="212" y="30"/>
                  </a:lnTo>
                  <a:lnTo>
                    <a:pt x="203" y="27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83" y="23"/>
                  </a:lnTo>
                  <a:lnTo>
                    <a:pt x="170" y="22"/>
                  </a:lnTo>
                  <a:lnTo>
                    <a:pt x="146" y="22"/>
                  </a:lnTo>
                  <a:lnTo>
                    <a:pt x="139" y="23"/>
                  </a:lnTo>
                  <a:lnTo>
                    <a:pt x="134" y="23"/>
                  </a:lnTo>
                  <a:lnTo>
                    <a:pt x="130" y="25"/>
                  </a:lnTo>
                  <a:lnTo>
                    <a:pt x="127" y="27"/>
                  </a:lnTo>
                  <a:lnTo>
                    <a:pt x="125" y="30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4" y="148"/>
                  </a:lnTo>
                  <a:lnTo>
                    <a:pt x="131" y="148"/>
                  </a:lnTo>
                  <a:lnTo>
                    <a:pt x="140" y="147"/>
                  </a:lnTo>
                  <a:lnTo>
                    <a:pt x="148" y="145"/>
                  </a:lnTo>
                  <a:lnTo>
                    <a:pt x="155" y="143"/>
                  </a:lnTo>
                  <a:lnTo>
                    <a:pt x="162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5" y="128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81" y="118"/>
                  </a:lnTo>
                  <a:lnTo>
                    <a:pt x="183" y="113"/>
                  </a:lnTo>
                  <a:lnTo>
                    <a:pt x="185" y="106"/>
                  </a:lnTo>
                  <a:lnTo>
                    <a:pt x="188" y="94"/>
                  </a:lnTo>
                  <a:lnTo>
                    <a:pt x="191" y="80"/>
                  </a:lnTo>
                  <a:lnTo>
                    <a:pt x="192" y="78"/>
                  </a:lnTo>
                  <a:lnTo>
                    <a:pt x="208" y="78"/>
                  </a:lnTo>
                  <a:lnTo>
                    <a:pt x="208" y="243"/>
                  </a:lnTo>
                  <a:lnTo>
                    <a:pt x="191" y="243"/>
                  </a:lnTo>
                  <a:lnTo>
                    <a:pt x="191" y="240"/>
                  </a:lnTo>
                  <a:lnTo>
                    <a:pt x="189" y="225"/>
                  </a:lnTo>
                  <a:lnTo>
                    <a:pt x="186" y="213"/>
                  </a:lnTo>
                  <a:lnTo>
                    <a:pt x="184" y="207"/>
                  </a:lnTo>
                  <a:lnTo>
                    <a:pt x="181" y="201"/>
                  </a:lnTo>
                  <a:lnTo>
                    <a:pt x="178" y="195"/>
                  </a:lnTo>
                  <a:lnTo>
                    <a:pt x="175" y="190"/>
                  </a:lnTo>
                  <a:lnTo>
                    <a:pt x="172" y="186"/>
                  </a:lnTo>
                  <a:lnTo>
                    <a:pt x="167" y="182"/>
                  </a:lnTo>
                  <a:lnTo>
                    <a:pt x="162" y="179"/>
                  </a:lnTo>
                  <a:lnTo>
                    <a:pt x="156" y="175"/>
                  </a:lnTo>
                  <a:lnTo>
                    <a:pt x="148" y="173"/>
                  </a:lnTo>
                  <a:lnTo>
                    <a:pt x="140" y="171"/>
                  </a:lnTo>
                  <a:lnTo>
                    <a:pt x="131" y="170"/>
                  </a:lnTo>
                  <a:lnTo>
                    <a:pt x="124" y="170"/>
                  </a:lnTo>
                  <a:lnTo>
                    <a:pt x="124" y="282"/>
                  </a:lnTo>
                  <a:lnTo>
                    <a:pt x="125" y="287"/>
                  </a:lnTo>
                  <a:lnTo>
                    <a:pt x="126" y="290"/>
                  </a:lnTo>
                  <a:lnTo>
                    <a:pt x="127" y="294"/>
                  </a:lnTo>
                  <a:lnTo>
                    <a:pt x="129" y="297"/>
                  </a:lnTo>
                  <a:lnTo>
                    <a:pt x="131" y="299"/>
                  </a:lnTo>
                  <a:lnTo>
                    <a:pt x="133" y="301"/>
                  </a:lnTo>
                  <a:lnTo>
                    <a:pt x="136" y="302"/>
                  </a:lnTo>
                  <a:lnTo>
                    <a:pt x="143" y="305"/>
                  </a:lnTo>
                  <a:lnTo>
                    <a:pt x="151" y="306"/>
                  </a:lnTo>
                  <a:lnTo>
                    <a:pt x="161" y="307"/>
                  </a:lnTo>
                  <a:lnTo>
                    <a:pt x="173" y="308"/>
                  </a:lnTo>
                  <a:lnTo>
                    <a:pt x="176" y="308"/>
                  </a:lnTo>
                  <a:lnTo>
                    <a:pt x="176" y="325"/>
                  </a:lnTo>
                  <a:lnTo>
                    <a:pt x="0" y="325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12" y="306"/>
                  </a:lnTo>
                  <a:lnTo>
                    <a:pt x="19" y="305"/>
                  </a:lnTo>
                  <a:lnTo>
                    <a:pt x="27" y="303"/>
                  </a:lnTo>
                  <a:lnTo>
                    <a:pt x="32" y="301"/>
                  </a:lnTo>
                  <a:lnTo>
                    <a:pt x="36" y="298"/>
                  </a:lnTo>
                  <a:lnTo>
                    <a:pt x="38" y="295"/>
                  </a:lnTo>
                  <a:lnTo>
                    <a:pt x="39" y="293"/>
                  </a:lnTo>
                  <a:lnTo>
                    <a:pt x="40" y="290"/>
                  </a:lnTo>
                  <a:lnTo>
                    <a:pt x="41" y="285"/>
                  </a:lnTo>
                  <a:lnTo>
                    <a:pt x="41" y="282"/>
                  </a:lnTo>
                  <a:lnTo>
                    <a:pt x="42" y="277"/>
                  </a:lnTo>
                  <a:lnTo>
                    <a:pt x="42" y="48"/>
                  </a:lnTo>
                  <a:lnTo>
                    <a:pt x="41" y="43"/>
                  </a:lnTo>
                  <a:lnTo>
                    <a:pt x="41" y="38"/>
                  </a:lnTo>
                  <a:lnTo>
                    <a:pt x="40" y="35"/>
                  </a:lnTo>
                  <a:lnTo>
                    <a:pt x="38" y="31"/>
                  </a:lnTo>
                  <a:lnTo>
                    <a:pt x="37" y="29"/>
                  </a:lnTo>
                  <a:lnTo>
                    <a:pt x="35" y="26"/>
                  </a:lnTo>
                  <a:lnTo>
                    <a:pt x="33" y="24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8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D1"/>
            </a:solidFill>
            <a:ln w="0">
              <a:solidFill>
                <a:srgbClr val="0038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683"/>
            <p:cNvSpPr>
              <a:spLocks noEditPoints="1"/>
            </p:cNvSpPr>
            <p:nvPr/>
          </p:nvSpPr>
          <p:spPr bwMode="auto">
            <a:xfrm>
              <a:off x="412750" y="414338"/>
              <a:ext cx="1538288" cy="1535113"/>
            </a:xfrm>
            <a:custGeom>
              <a:avLst/>
              <a:gdLst/>
              <a:ahLst/>
              <a:cxnLst>
                <a:cxn ang="0">
                  <a:pos x="421" y="10"/>
                </a:cxn>
                <a:cxn ang="0">
                  <a:pos x="328" y="32"/>
                </a:cxn>
                <a:cxn ang="0">
                  <a:pos x="243" y="71"/>
                </a:cxn>
                <a:cxn ang="0">
                  <a:pos x="168" y="124"/>
                </a:cxn>
                <a:cxn ang="0">
                  <a:pos x="106" y="192"/>
                </a:cxn>
                <a:cxn ang="0">
                  <a:pos x="56" y="270"/>
                </a:cxn>
                <a:cxn ang="0">
                  <a:pos x="23" y="357"/>
                </a:cxn>
                <a:cxn ang="0">
                  <a:pos x="7" y="451"/>
                </a:cxn>
                <a:cxn ang="0">
                  <a:pos x="10" y="547"/>
                </a:cxn>
                <a:cxn ang="0">
                  <a:pos x="32" y="639"/>
                </a:cxn>
                <a:cxn ang="0">
                  <a:pos x="71" y="724"/>
                </a:cxn>
                <a:cxn ang="0">
                  <a:pos x="125" y="799"/>
                </a:cxn>
                <a:cxn ang="0">
                  <a:pos x="193" y="862"/>
                </a:cxn>
                <a:cxn ang="0">
                  <a:pos x="270" y="910"/>
                </a:cxn>
                <a:cxn ang="0">
                  <a:pos x="359" y="944"/>
                </a:cxn>
                <a:cxn ang="0">
                  <a:pos x="453" y="960"/>
                </a:cxn>
                <a:cxn ang="0">
                  <a:pos x="549" y="956"/>
                </a:cxn>
                <a:cxn ang="0">
                  <a:pos x="641" y="935"/>
                </a:cxn>
                <a:cxn ang="0">
                  <a:pos x="726" y="896"/>
                </a:cxn>
                <a:cxn ang="0">
                  <a:pos x="801" y="842"/>
                </a:cxn>
                <a:cxn ang="0">
                  <a:pos x="864" y="774"/>
                </a:cxn>
                <a:cxn ang="0">
                  <a:pos x="913" y="697"/>
                </a:cxn>
                <a:cxn ang="0">
                  <a:pos x="946" y="609"/>
                </a:cxn>
                <a:cxn ang="0">
                  <a:pos x="962" y="515"/>
                </a:cxn>
                <a:cxn ang="0">
                  <a:pos x="959" y="420"/>
                </a:cxn>
                <a:cxn ang="0">
                  <a:pos x="937" y="327"/>
                </a:cxn>
                <a:cxn ang="0">
                  <a:pos x="898" y="243"/>
                </a:cxn>
                <a:cxn ang="0">
                  <a:pos x="844" y="168"/>
                </a:cxn>
                <a:cxn ang="0">
                  <a:pos x="776" y="105"/>
                </a:cxn>
                <a:cxn ang="0">
                  <a:pos x="699" y="56"/>
                </a:cxn>
                <a:cxn ang="0">
                  <a:pos x="611" y="23"/>
                </a:cxn>
                <a:cxn ang="0">
                  <a:pos x="517" y="7"/>
                </a:cxn>
                <a:cxn ang="0">
                  <a:pos x="521" y="1"/>
                </a:cxn>
                <a:cxn ang="0">
                  <a:pos x="625" y="20"/>
                </a:cxn>
                <a:cxn ang="0">
                  <a:pos x="719" y="60"/>
                </a:cxn>
                <a:cxn ang="0">
                  <a:pos x="803" y="118"/>
                </a:cxn>
                <a:cxn ang="0">
                  <a:pos x="872" y="192"/>
                </a:cxn>
                <a:cxn ang="0">
                  <a:pos x="924" y="280"/>
                </a:cxn>
                <a:cxn ang="0">
                  <a:pos x="957" y="378"/>
                </a:cxn>
                <a:cxn ang="0">
                  <a:pos x="969" y="483"/>
                </a:cxn>
                <a:cxn ang="0">
                  <a:pos x="957" y="589"/>
                </a:cxn>
                <a:cxn ang="0">
                  <a:pos x="924" y="687"/>
                </a:cxn>
                <a:cxn ang="0">
                  <a:pos x="872" y="774"/>
                </a:cxn>
                <a:cxn ang="0">
                  <a:pos x="803" y="848"/>
                </a:cxn>
                <a:cxn ang="0">
                  <a:pos x="719" y="907"/>
                </a:cxn>
                <a:cxn ang="0">
                  <a:pos x="625" y="946"/>
                </a:cxn>
                <a:cxn ang="0">
                  <a:pos x="521" y="966"/>
                </a:cxn>
                <a:cxn ang="0">
                  <a:pos x="413" y="962"/>
                </a:cxn>
                <a:cxn ang="0">
                  <a:pos x="312" y="935"/>
                </a:cxn>
                <a:cxn ang="0">
                  <a:pos x="221" y="889"/>
                </a:cxn>
                <a:cxn ang="0">
                  <a:pos x="142" y="825"/>
                </a:cxn>
                <a:cxn ang="0">
                  <a:pos x="78" y="747"/>
                </a:cxn>
                <a:cxn ang="0">
                  <a:pos x="32" y="656"/>
                </a:cxn>
                <a:cxn ang="0">
                  <a:pos x="5" y="555"/>
                </a:cxn>
                <a:cxn ang="0">
                  <a:pos x="1" y="447"/>
                </a:cxn>
                <a:cxn ang="0">
                  <a:pos x="21" y="344"/>
                </a:cxn>
                <a:cxn ang="0">
                  <a:pos x="60" y="249"/>
                </a:cxn>
                <a:cxn ang="0">
                  <a:pos x="119" y="166"/>
                </a:cxn>
                <a:cxn ang="0">
                  <a:pos x="193" y="97"/>
                </a:cxn>
                <a:cxn ang="0">
                  <a:pos x="281" y="45"/>
                </a:cxn>
                <a:cxn ang="0">
                  <a:pos x="379" y="11"/>
                </a:cxn>
                <a:cxn ang="0">
                  <a:pos x="485" y="0"/>
                </a:cxn>
              </a:cxnLst>
              <a:rect l="0" t="0" r="r" b="b"/>
              <a:pathLst>
                <a:path w="969" h="967">
                  <a:moveTo>
                    <a:pt x="485" y="6"/>
                  </a:moveTo>
                  <a:lnTo>
                    <a:pt x="453" y="7"/>
                  </a:lnTo>
                  <a:lnTo>
                    <a:pt x="421" y="10"/>
                  </a:lnTo>
                  <a:lnTo>
                    <a:pt x="390" y="15"/>
                  </a:lnTo>
                  <a:lnTo>
                    <a:pt x="359" y="23"/>
                  </a:lnTo>
                  <a:lnTo>
                    <a:pt x="328" y="32"/>
                  </a:lnTo>
                  <a:lnTo>
                    <a:pt x="298" y="43"/>
                  </a:lnTo>
                  <a:lnTo>
                    <a:pt x="270" y="56"/>
                  </a:lnTo>
                  <a:lnTo>
                    <a:pt x="243" y="71"/>
                  </a:lnTo>
                  <a:lnTo>
                    <a:pt x="217" y="87"/>
                  </a:lnTo>
                  <a:lnTo>
                    <a:pt x="193" y="105"/>
                  </a:lnTo>
                  <a:lnTo>
                    <a:pt x="168" y="124"/>
                  </a:lnTo>
                  <a:lnTo>
                    <a:pt x="146" y="146"/>
                  </a:lnTo>
                  <a:lnTo>
                    <a:pt x="125" y="168"/>
                  </a:lnTo>
                  <a:lnTo>
                    <a:pt x="106" y="192"/>
                  </a:lnTo>
                  <a:lnTo>
                    <a:pt x="87" y="216"/>
                  </a:lnTo>
                  <a:lnTo>
                    <a:pt x="71" y="243"/>
                  </a:lnTo>
                  <a:lnTo>
                    <a:pt x="56" y="270"/>
                  </a:lnTo>
                  <a:lnTo>
                    <a:pt x="44" y="297"/>
                  </a:lnTo>
                  <a:lnTo>
                    <a:pt x="32" y="327"/>
                  </a:lnTo>
                  <a:lnTo>
                    <a:pt x="23" y="357"/>
                  </a:lnTo>
                  <a:lnTo>
                    <a:pt x="15" y="388"/>
                  </a:lnTo>
                  <a:lnTo>
                    <a:pt x="10" y="420"/>
                  </a:lnTo>
                  <a:lnTo>
                    <a:pt x="7" y="451"/>
                  </a:lnTo>
                  <a:lnTo>
                    <a:pt x="6" y="483"/>
                  </a:lnTo>
                  <a:lnTo>
                    <a:pt x="7" y="515"/>
                  </a:lnTo>
                  <a:lnTo>
                    <a:pt x="10" y="547"/>
                  </a:lnTo>
                  <a:lnTo>
                    <a:pt x="15" y="578"/>
                  </a:lnTo>
                  <a:lnTo>
                    <a:pt x="23" y="609"/>
                  </a:lnTo>
                  <a:lnTo>
                    <a:pt x="32" y="639"/>
                  </a:lnTo>
                  <a:lnTo>
                    <a:pt x="44" y="669"/>
                  </a:lnTo>
                  <a:lnTo>
                    <a:pt x="56" y="697"/>
                  </a:lnTo>
                  <a:lnTo>
                    <a:pt x="71" y="724"/>
                  </a:lnTo>
                  <a:lnTo>
                    <a:pt x="87" y="750"/>
                  </a:lnTo>
                  <a:lnTo>
                    <a:pt x="106" y="774"/>
                  </a:lnTo>
                  <a:lnTo>
                    <a:pt x="125" y="799"/>
                  </a:lnTo>
                  <a:lnTo>
                    <a:pt x="146" y="821"/>
                  </a:lnTo>
                  <a:lnTo>
                    <a:pt x="168" y="842"/>
                  </a:lnTo>
                  <a:lnTo>
                    <a:pt x="193" y="862"/>
                  </a:lnTo>
                  <a:lnTo>
                    <a:pt x="217" y="880"/>
                  </a:lnTo>
                  <a:lnTo>
                    <a:pt x="243" y="896"/>
                  </a:lnTo>
                  <a:lnTo>
                    <a:pt x="270" y="910"/>
                  </a:lnTo>
                  <a:lnTo>
                    <a:pt x="298" y="923"/>
                  </a:lnTo>
                  <a:lnTo>
                    <a:pt x="328" y="935"/>
                  </a:lnTo>
                  <a:lnTo>
                    <a:pt x="359" y="944"/>
                  </a:lnTo>
                  <a:lnTo>
                    <a:pt x="390" y="951"/>
                  </a:lnTo>
                  <a:lnTo>
                    <a:pt x="421" y="956"/>
                  </a:lnTo>
                  <a:lnTo>
                    <a:pt x="453" y="960"/>
                  </a:lnTo>
                  <a:lnTo>
                    <a:pt x="485" y="961"/>
                  </a:lnTo>
                  <a:lnTo>
                    <a:pt x="517" y="960"/>
                  </a:lnTo>
                  <a:lnTo>
                    <a:pt x="549" y="956"/>
                  </a:lnTo>
                  <a:lnTo>
                    <a:pt x="580" y="951"/>
                  </a:lnTo>
                  <a:lnTo>
                    <a:pt x="611" y="944"/>
                  </a:lnTo>
                  <a:lnTo>
                    <a:pt x="641" y="935"/>
                  </a:lnTo>
                  <a:lnTo>
                    <a:pt x="671" y="923"/>
                  </a:lnTo>
                  <a:lnTo>
                    <a:pt x="699" y="910"/>
                  </a:lnTo>
                  <a:lnTo>
                    <a:pt x="726" y="896"/>
                  </a:lnTo>
                  <a:lnTo>
                    <a:pt x="752" y="880"/>
                  </a:lnTo>
                  <a:lnTo>
                    <a:pt x="776" y="862"/>
                  </a:lnTo>
                  <a:lnTo>
                    <a:pt x="801" y="842"/>
                  </a:lnTo>
                  <a:lnTo>
                    <a:pt x="823" y="821"/>
                  </a:lnTo>
                  <a:lnTo>
                    <a:pt x="844" y="799"/>
                  </a:lnTo>
                  <a:lnTo>
                    <a:pt x="864" y="774"/>
                  </a:lnTo>
                  <a:lnTo>
                    <a:pt x="882" y="750"/>
                  </a:lnTo>
                  <a:lnTo>
                    <a:pt x="898" y="724"/>
                  </a:lnTo>
                  <a:lnTo>
                    <a:pt x="913" y="697"/>
                  </a:lnTo>
                  <a:lnTo>
                    <a:pt x="926" y="669"/>
                  </a:lnTo>
                  <a:lnTo>
                    <a:pt x="937" y="639"/>
                  </a:lnTo>
                  <a:lnTo>
                    <a:pt x="946" y="609"/>
                  </a:lnTo>
                  <a:lnTo>
                    <a:pt x="954" y="578"/>
                  </a:lnTo>
                  <a:lnTo>
                    <a:pt x="959" y="547"/>
                  </a:lnTo>
                  <a:lnTo>
                    <a:pt x="962" y="515"/>
                  </a:lnTo>
                  <a:lnTo>
                    <a:pt x="963" y="483"/>
                  </a:lnTo>
                  <a:lnTo>
                    <a:pt x="962" y="451"/>
                  </a:lnTo>
                  <a:lnTo>
                    <a:pt x="959" y="420"/>
                  </a:lnTo>
                  <a:lnTo>
                    <a:pt x="954" y="388"/>
                  </a:lnTo>
                  <a:lnTo>
                    <a:pt x="946" y="357"/>
                  </a:lnTo>
                  <a:lnTo>
                    <a:pt x="937" y="327"/>
                  </a:lnTo>
                  <a:lnTo>
                    <a:pt x="926" y="297"/>
                  </a:lnTo>
                  <a:lnTo>
                    <a:pt x="913" y="270"/>
                  </a:lnTo>
                  <a:lnTo>
                    <a:pt x="898" y="243"/>
                  </a:lnTo>
                  <a:lnTo>
                    <a:pt x="882" y="216"/>
                  </a:lnTo>
                  <a:lnTo>
                    <a:pt x="864" y="192"/>
                  </a:lnTo>
                  <a:lnTo>
                    <a:pt x="844" y="168"/>
                  </a:lnTo>
                  <a:lnTo>
                    <a:pt x="823" y="146"/>
                  </a:lnTo>
                  <a:lnTo>
                    <a:pt x="801" y="124"/>
                  </a:lnTo>
                  <a:lnTo>
                    <a:pt x="776" y="105"/>
                  </a:lnTo>
                  <a:lnTo>
                    <a:pt x="752" y="87"/>
                  </a:lnTo>
                  <a:lnTo>
                    <a:pt x="726" y="71"/>
                  </a:lnTo>
                  <a:lnTo>
                    <a:pt x="699" y="56"/>
                  </a:lnTo>
                  <a:lnTo>
                    <a:pt x="671" y="43"/>
                  </a:lnTo>
                  <a:lnTo>
                    <a:pt x="641" y="32"/>
                  </a:lnTo>
                  <a:lnTo>
                    <a:pt x="611" y="23"/>
                  </a:lnTo>
                  <a:lnTo>
                    <a:pt x="580" y="15"/>
                  </a:lnTo>
                  <a:lnTo>
                    <a:pt x="549" y="10"/>
                  </a:lnTo>
                  <a:lnTo>
                    <a:pt x="517" y="7"/>
                  </a:lnTo>
                  <a:lnTo>
                    <a:pt x="485" y="6"/>
                  </a:lnTo>
                  <a:close/>
                  <a:moveTo>
                    <a:pt x="485" y="0"/>
                  </a:moveTo>
                  <a:lnTo>
                    <a:pt x="521" y="1"/>
                  </a:lnTo>
                  <a:lnTo>
                    <a:pt x="556" y="5"/>
                  </a:lnTo>
                  <a:lnTo>
                    <a:pt x="591" y="11"/>
                  </a:lnTo>
                  <a:lnTo>
                    <a:pt x="625" y="20"/>
                  </a:lnTo>
                  <a:lnTo>
                    <a:pt x="657" y="31"/>
                  </a:lnTo>
                  <a:lnTo>
                    <a:pt x="689" y="45"/>
                  </a:lnTo>
                  <a:lnTo>
                    <a:pt x="719" y="60"/>
                  </a:lnTo>
                  <a:lnTo>
                    <a:pt x="749" y="78"/>
                  </a:lnTo>
                  <a:lnTo>
                    <a:pt x="776" y="97"/>
                  </a:lnTo>
                  <a:lnTo>
                    <a:pt x="803" y="118"/>
                  </a:lnTo>
                  <a:lnTo>
                    <a:pt x="827" y="141"/>
                  </a:lnTo>
                  <a:lnTo>
                    <a:pt x="850" y="166"/>
                  </a:lnTo>
                  <a:lnTo>
                    <a:pt x="872" y="192"/>
                  </a:lnTo>
                  <a:lnTo>
                    <a:pt x="891" y="220"/>
                  </a:lnTo>
                  <a:lnTo>
                    <a:pt x="909" y="249"/>
                  </a:lnTo>
                  <a:lnTo>
                    <a:pt x="924" y="280"/>
                  </a:lnTo>
                  <a:lnTo>
                    <a:pt x="937" y="311"/>
                  </a:lnTo>
                  <a:lnTo>
                    <a:pt x="948" y="344"/>
                  </a:lnTo>
                  <a:lnTo>
                    <a:pt x="957" y="378"/>
                  </a:lnTo>
                  <a:lnTo>
                    <a:pt x="964" y="412"/>
                  </a:lnTo>
                  <a:lnTo>
                    <a:pt x="968" y="447"/>
                  </a:lnTo>
                  <a:lnTo>
                    <a:pt x="969" y="483"/>
                  </a:lnTo>
                  <a:lnTo>
                    <a:pt x="968" y="520"/>
                  </a:lnTo>
                  <a:lnTo>
                    <a:pt x="964" y="555"/>
                  </a:lnTo>
                  <a:lnTo>
                    <a:pt x="957" y="589"/>
                  </a:lnTo>
                  <a:lnTo>
                    <a:pt x="948" y="623"/>
                  </a:lnTo>
                  <a:lnTo>
                    <a:pt x="937" y="656"/>
                  </a:lnTo>
                  <a:lnTo>
                    <a:pt x="924" y="687"/>
                  </a:lnTo>
                  <a:lnTo>
                    <a:pt x="909" y="718"/>
                  </a:lnTo>
                  <a:lnTo>
                    <a:pt x="891" y="747"/>
                  </a:lnTo>
                  <a:lnTo>
                    <a:pt x="872" y="774"/>
                  </a:lnTo>
                  <a:lnTo>
                    <a:pt x="850" y="801"/>
                  </a:lnTo>
                  <a:lnTo>
                    <a:pt x="827" y="825"/>
                  </a:lnTo>
                  <a:lnTo>
                    <a:pt x="803" y="848"/>
                  </a:lnTo>
                  <a:lnTo>
                    <a:pt x="776" y="869"/>
                  </a:lnTo>
                  <a:lnTo>
                    <a:pt x="749" y="889"/>
                  </a:lnTo>
                  <a:lnTo>
                    <a:pt x="719" y="907"/>
                  </a:lnTo>
                  <a:lnTo>
                    <a:pt x="689" y="922"/>
                  </a:lnTo>
                  <a:lnTo>
                    <a:pt x="657" y="935"/>
                  </a:lnTo>
                  <a:lnTo>
                    <a:pt x="625" y="946"/>
                  </a:lnTo>
                  <a:lnTo>
                    <a:pt x="591" y="955"/>
                  </a:lnTo>
                  <a:lnTo>
                    <a:pt x="556" y="962"/>
                  </a:lnTo>
                  <a:lnTo>
                    <a:pt x="521" y="966"/>
                  </a:lnTo>
                  <a:lnTo>
                    <a:pt x="485" y="967"/>
                  </a:lnTo>
                  <a:lnTo>
                    <a:pt x="448" y="966"/>
                  </a:lnTo>
                  <a:lnTo>
                    <a:pt x="413" y="962"/>
                  </a:lnTo>
                  <a:lnTo>
                    <a:pt x="379" y="955"/>
                  </a:lnTo>
                  <a:lnTo>
                    <a:pt x="345" y="946"/>
                  </a:lnTo>
                  <a:lnTo>
                    <a:pt x="312" y="935"/>
                  </a:lnTo>
                  <a:lnTo>
                    <a:pt x="281" y="922"/>
                  </a:lnTo>
                  <a:lnTo>
                    <a:pt x="250" y="907"/>
                  </a:lnTo>
                  <a:lnTo>
                    <a:pt x="221" y="889"/>
                  </a:lnTo>
                  <a:lnTo>
                    <a:pt x="193" y="869"/>
                  </a:lnTo>
                  <a:lnTo>
                    <a:pt x="167" y="848"/>
                  </a:lnTo>
                  <a:lnTo>
                    <a:pt x="142" y="825"/>
                  </a:lnTo>
                  <a:lnTo>
                    <a:pt x="119" y="801"/>
                  </a:lnTo>
                  <a:lnTo>
                    <a:pt x="97" y="774"/>
                  </a:lnTo>
                  <a:lnTo>
                    <a:pt x="78" y="747"/>
                  </a:lnTo>
                  <a:lnTo>
                    <a:pt x="60" y="718"/>
                  </a:lnTo>
                  <a:lnTo>
                    <a:pt x="45" y="687"/>
                  </a:lnTo>
                  <a:lnTo>
                    <a:pt x="32" y="656"/>
                  </a:lnTo>
                  <a:lnTo>
                    <a:pt x="21" y="623"/>
                  </a:lnTo>
                  <a:lnTo>
                    <a:pt x="12" y="589"/>
                  </a:lnTo>
                  <a:lnTo>
                    <a:pt x="5" y="555"/>
                  </a:lnTo>
                  <a:lnTo>
                    <a:pt x="1" y="520"/>
                  </a:lnTo>
                  <a:lnTo>
                    <a:pt x="0" y="483"/>
                  </a:lnTo>
                  <a:lnTo>
                    <a:pt x="1" y="447"/>
                  </a:lnTo>
                  <a:lnTo>
                    <a:pt x="5" y="412"/>
                  </a:lnTo>
                  <a:lnTo>
                    <a:pt x="12" y="378"/>
                  </a:lnTo>
                  <a:lnTo>
                    <a:pt x="21" y="344"/>
                  </a:lnTo>
                  <a:lnTo>
                    <a:pt x="32" y="311"/>
                  </a:lnTo>
                  <a:lnTo>
                    <a:pt x="45" y="280"/>
                  </a:lnTo>
                  <a:lnTo>
                    <a:pt x="60" y="249"/>
                  </a:lnTo>
                  <a:lnTo>
                    <a:pt x="78" y="220"/>
                  </a:lnTo>
                  <a:lnTo>
                    <a:pt x="97" y="192"/>
                  </a:lnTo>
                  <a:lnTo>
                    <a:pt x="119" y="166"/>
                  </a:lnTo>
                  <a:lnTo>
                    <a:pt x="142" y="141"/>
                  </a:lnTo>
                  <a:lnTo>
                    <a:pt x="167" y="118"/>
                  </a:lnTo>
                  <a:lnTo>
                    <a:pt x="193" y="97"/>
                  </a:lnTo>
                  <a:lnTo>
                    <a:pt x="221" y="78"/>
                  </a:lnTo>
                  <a:lnTo>
                    <a:pt x="250" y="60"/>
                  </a:lnTo>
                  <a:lnTo>
                    <a:pt x="281" y="45"/>
                  </a:lnTo>
                  <a:lnTo>
                    <a:pt x="312" y="31"/>
                  </a:lnTo>
                  <a:lnTo>
                    <a:pt x="345" y="20"/>
                  </a:lnTo>
                  <a:lnTo>
                    <a:pt x="379" y="11"/>
                  </a:lnTo>
                  <a:lnTo>
                    <a:pt x="413" y="5"/>
                  </a:lnTo>
                  <a:lnTo>
                    <a:pt x="448" y="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CBA90C"/>
            </a:solidFill>
            <a:ln w="0">
              <a:solidFill>
                <a:srgbClr val="CBA9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C:\Users\jgeorge\Documents\presentations\chill\20120619_dualfreq_poster\27jan2012_S_DZ_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338" y="22827219"/>
            <a:ext cx="4849492" cy="48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george\Documents\presentations\chill\20120619_dualfreq_poster\27jan2012_X_DZ_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08" y="22803407"/>
            <a:ext cx="4849492" cy="48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/>
          <p:cNvSpPr txBox="1"/>
          <p:nvPr/>
        </p:nvSpPr>
        <p:spPr>
          <a:xfrm>
            <a:off x="21037718" y="27761625"/>
            <a:ext cx="245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X-band</a:t>
            </a:r>
          </a:p>
        </p:txBody>
      </p:sp>
      <p:sp>
        <p:nvSpPr>
          <p:cNvPr id="2186" name="TextBox 2185"/>
          <p:cNvSpPr txBox="1"/>
          <p:nvPr/>
        </p:nvSpPr>
        <p:spPr>
          <a:xfrm>
            <a:off x="15836748" y="27761625"/>
            <a:ext cx="245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S-band</a:t>
            </a:r>
            <a:endParaRPr lang="en-US" sz="3200" dirty="0" smtClean="0">
              <a:latin typeface="Perpetua" pitchFamily="18" charset="0"/>
            </a:endParaRPr>
          </a:p>
        </p:txBody>
      </p:sp>
      <p:sp>
        <p:nvSpPr>
          <p:cNvPr id="2187" name="TextBox 2186"/>
          <p:cNvSpPr txBox="1"/>
          <p:nvPr/>
        </p:nvSpPr>
        <p:spPr>
          <a:xfrm>
            <a:off x="16459200" y="3162299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erpetua" pitchFamily="18" charset="0"/>
              </a:rPr>
              <a:t>PPI Scan in Winter Storm</a:t>
            </a:r>
            <a:endParaRPr lang="en-US" sz="3200" dirty="0" smtClean="0">
              <a:latin typeface="Perpetua" pitchFamily="18" charset="0"/>
            </a:endParaRPr>
          </a:p>
        </p:txBody>
      </p:sp>
      <p:sp>
        <p:nvSpPr>
          <p:cNvPr id="2189" name="TextBox 2188"/>
          <p:cNvSpPr txBox="1"/>
          <p:nvPr/>
        </p:nvSpPr>
        <p:spPr>
          <a:xfrm>
            <a:off x="14641966" y="28508980"/>
            <a:ext cx="997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Improved angular resolution at X-band due to the finer beam width available</a:t>
            </a:r>
            <a:endParaRPr lang="en-US" sz="2800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682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George</dc:creator>
  <cp:lastModifiedBy>Jim George</cp:lastModifiedBy>
  <cp:revision>134</cp:revision>
  <dcterms:created xsi:type="dcterms:W3CDTF">2009-06-11T23:45:26Z</dcterms:created>
  <dcterms:modified xsi:type="dcterms:W3CDTF">2012-06-20T18:07:09Z</dcterms:modified>
</cp:coreProperties>
</file>