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43891200" cy="32918400"/>
  <p:notesSz cx="6997700" cy="9271000"/>
  <p:defaultTextStyle>
    <a:defPPr>
      <a:defRPr lang="en-US"/>
    </a:defPPr>
    <a:lvl1pPr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sz="2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sz="2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sz="2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sz="2800"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lan,Brenda" initials="D" lastIdx="5" clrIdx="0"/>
  <p:cmAuthor id="2" name="Steven Rutledge"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97"/>
    <p:restoredTop sz="94694"/>
  </p:normalViewPr>
  <p:slideViewPr>
    <p:cSldViewPr>
      <p:cViewPr varScale="1">
        <p:scale>
          <a:sx n="24" d="100"/>
          <a:sy n="24" d="100"/>
        </p:scale>
        <p:origin x="2576" y="240"/>
      </p:cViewPr>
      <p:guideLst>
        <p:guide orient="horz" pos="10368"/>
        <p:guide pos="13824"/>
      </p:guideLst>
    </p:cSldViewPr>
  </p:slideViewPr>
  <p:outlineViewPr>
    <p:cViewPr>
      <p:scale>
        <a:sx n="33" d="100"/>
        <a:sy n="33" d="100"/>
      </p:scale>
      <p:origin x="0" y="0"/>
    </p:cViewPr>
    <p:sldLst>
      <p:sld r:id="rId1" collapse="1"/>
    </p:sldLst>
  </p:outlineViewPr>
  <p:notesTextViewPr>
    <p:cViewPr>
      <p:scale>
        <a:sx n="66" d="100"/>
        <a:sy n="66"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BDA444C9-C2E9-496F-B449-7C3F3A63E52F}"/>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1" hangingPunct="1">
              <a:defRPr sz="1200">
                <a:latin typeface="Arial" charset="0"/>
                <a:ea typeface="ＭＳ Ｐゴシック" charset="0"/>
              </a:defRPr>
            </a:lvl1pPr>
          </a:lstStyle>
          <a:p>
            <a:pPr>
              <a:defRPr/>
            </a:pPr>
            <a:endParaRPr lang="en-US"/>
          </a:p>
        </p:txBody>
      </p:sp>
      <p:sp>
        <p:nvSpPr>
          <p:cNvPr id="4099" name="Rectangle 1027">
            <a:extLst>
              <a:ext uri="{FF2B5EF4-FFF2-40B4-BE49-F238E27FC236}">
                <a16:creationId xmlns:a16="http://schemas.microsoft.com/office/drawing/2014/main" id="{E8924801-92C1-4691-9DD9-838064A00613}"/>
              </a:ext>
            </a:extLst>
          </p:cNvPr>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1" hangingPunct="1">
              <a:defRPr sz="1200">
                <a:latin typeface="Arial" charset="0"/>
                <a:ea typeface="ＭＳ Ｐゴシック" charset="0"/>
              </a:defRPr>
            </a:lvl1pPr>
          </a:lstStyle>
          <a:p>
            <a:pPr>
              <a:defRPr/>
            </a:pPr>
            <a:endParaRPr lang="en-US"/>
          </a:p>
        </p:txBody>
      </p:sp>
      <p:sp>
        <p:nvSpPr>
          <p:cNvPr id="4100" name="Rectangle 1028">
            <a:extLst>
              <a:ext uri="{FF2B5EF4-FFF2-40B4-BE49-F238E27FC236}">
                <a16:creationId xmlns:a16="http://schemas.microsoft.com/office/drawing/2014/main" id="{217479FD-B112-42CF-A1C9-35D5DF0D3C8A}"/>
              </a:ext>
            </a:extLst>
          </p:cNvPr>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1" hangingPunct="1">
              <a:defRPr sz="1200">
                <a:latin typeface="Arial" charset="0"/>
                <a:ea typeface="ＭＳ Ｐゴシック" charset="0"/>
              </a:defRPr>
            </a:lvl1pPr>
          </a:lstStyle>
          <a:p>
            <a:pPr>
              <a:defRPr/>
            </a:pPr>
            <a:endParaRPr lang="en-US"/>
          </a:p>
        </p:txBody>
      </p:sp>
      <p:sp>
        <p:nvSpPr>
          <p:cNvPr id="4101" name="Rectangle 1029">
            <a:extLst>
              <a:ext uri="{FF2B5EF4-FFF2-40B4-BE49-F238E27FC236}">
                <a16:creationId xmlns:a16="http://schemas.microsoft.com/office/drawing/2014/main" id="{90F28534-E48F-4962-A26D-96A652F8D918}"/>
              </a:ext>
            </a:extLst>
          </p:cNvPr>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1" hangingPunct="1">
              <a:defRPr sz="1200">
                <a:latin typeface="Arial" charset="0"/>
                <a:ea typeface="ＭＳ Ｐゴシック" charset="-128"/>
              </a:defRPr>
            </a:lvl1pPr>
          </a:lstStyle>
          <a:p>
            <a:pPr>
              <a:defRPr/>
            </a:pPr>
            <a:fld id="{045F1C82-7C00-4C38-ACE0-B0CCDDF5036E}" type="slidenum">
              <a:rPr lang="en-US" altLang="en-US"/>
              <a:pPr>
                <a:defRPr/>
              </a:pPr>
              <a:t>‹#›</a:t>
            </a:fld>
            <a:endParaRPr lang="en-US" altLang="en-US"/>
          </a:p>
        </p:txBody>
      </p:sp>
    </p:spTree>
    <p:extLst>
      <p:ext uri="{BB962C8B-B14F-4D97-AF65-F5344CB8AC3E}">
        <p14:creationId xmlns:p14="http://schemas.microsoft.com/office/powerpoint/2010/main" val="1421945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C67D07-F21C-46AF-9838-58168FDF1029}"/>
              </a:ext>
            </a:extLst>
          </p:cNvPr>
          <p:cNvSpPr>
            <a:spLocks noGrp="1"/>
          </p:cNvSpPr>
          <p:nvPr>
            <p:ph type="hdr" sz="quarter"/>
          </p:nvPr>
        </p:nvSpPr>
        <p:spPr>
          <a:xfrm>
            <a:off x="0" y="0"/>
            <a:ext cx="3032125" cy="46355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CF93B42B-515E-4691-BB2A-0AC1DA8F8CF7}"/>
              </a:ext>
            </a:extLst>
          </p:cNvPr>
          <p:cNvSpPr>
            <a:spLocks noGrp="1"/>
          </p:cNvSpPr>
          <p:nvPr>
            <p:ph type="dt" idx="1"/>
          </p:nvPr>
        </p:nvSpPr>
        <p:spPr>
          <a:xfrm>
            <a:off x="3963988" y="0"/>
            <a:ext cx="3032125" cy="46355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22832307-1957-461A-B8B0-EFA2BF6683BF}" type="datetime1">
              <a:rPr lang="en-US" altLang="en-US"/>
              <a:pPr>
                <a:defRPr/>
              </a:pPr>
              <a:t>10/30/20</a:t>
            </a:fld>
            <a:endParaRPr lang="en-US" altLang="en-US"/>
          </a:p>
        </p:txBody>
      </p:sp>
      <p:sp>
        <p:nvSpPr>
          <p:cNvPr id="4" name="Slide Image Placeholder 3">
            <a:extLst>
              <a:ext uri="{FF2B5EF4-FFF2-40B4-BE49-F238E27FC236}">
                <a16:creationId xmlns:a16="http://schemas.microsoft.com/office/drawing/2014/main" id="{6D002C93-0FA0-41A7-B57C-80D8C203544B}"/>
              </a:ext>
            </a:extLst>
          </p:cNvPr>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A6C6DB-0906-4EC5-AEF3-1B33274A1671}"/>
              </a:ext>
            </a:extLst>
          </p:cNvPr>
          <p:cNvSpPr>
            <a:spLocks noGrp="1"/>
          </p:cNvSpPr>
          <p:nvPr>
            <p:ph type="body" sz="quarter" idx="3"/>
          </p:nvPr>
        </p:nvSpPr>
        <p:spPr>
          <a:xfrm>
            <a:off x="700088" y="4403725"/>
            <a:ext cx="5597525" cy="417195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2FD811E-6B6A-4E13-829E-A493A4C77494}"/>
              </a:ext>
            </a:extLst>
          </p:cNvPr>
          <p:cNvSpPr>
            <a:spLocks noGrp="1"/>
          </p:cNvSpPr>
          <p:nvPr>
            <p:ph type="ftr" sz="quarter" idx="4"/>
          </p:nvPr>
        </p:nvSpPr>
        <p:spPr>
          <a:xfrm>
            <a:off x="0" y="8805863"/>
            <a:ext cx="3032125" cy="46355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0AD1BF0-4E68-4C00-80B8-09C1F60F1848}"/>
              </a:ext>
            </a:extLst>
          </p:cNvPr>
          <p:cNvSpPr>
            <a:spLocks noGrp="1"/>
          </p:cNvSpPr>
          <p:nvPr>
            <p:ph type="sldNum" sz="quarter" idx="5"/>
          </p:nvPr>
        </p:nvSpPr>
        <p:spPr>
          <a:xfrm>
            <a:off x="3963988" y="8805863"/>
            <a:ext cx="3032125"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92803165-0AF0-461C-9095-D5E3497A28EB}" type="slidenum">
              <a:rPr lang="en-US" altLang="en-US"/>
              <a:pPr>
                <a:defRPr/>
              </a:pPr>
              <a:t>‹#›</a:t>
            </a:fld>
            <a:endParaRPr lang="en-US" altLang="en-US"/>
          </a:p>
        </p:txBody>
      </p:sp>
    </p:spTree>
    <p:extLst>
      <p:ext uri="{BB962C8B-B14F-4D97-AF65-F5344CB8AC3E}">
        <p14:creationId xmlns:p14="http://schemas.microsoft.com/office/powerpoint/2010/main" val="383567375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70C667AE-66C7-4FA1-9443-FD1D64E338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3" name="Notes Placeholder 2">
            <a:extLst>
              <a:ext uri="{FF2B5EF4-FFF2-40B4-BE49-F238E27FC236}">
                <a16:creationId xmlns:a16="http://schemas.microsoft.com/office/drawing/2014/main" id="{BEFA6ED2-D84C-42B7-B325-AAFD732A9257}"/>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50" charset="-128"/>
            </a:endParaRPr>
          </a:p>
        </p:txBody>
      </p:sp>
      <p:sp>
        <p:nvSpPr>
          <p:cNvPr id="5124" name="Slide Number Placeholder 3">
            <a:extLst>
              <a:ext uri="{FF2B5EF4-FFF2-40B4-BE49-F238E27FC236}">
                <a16:creationId xmlns:a16="http://schemas.microsoft.com/office/drawing/2014/main" id="{00F82468-91FE-4F8B-AE7E-F0E3CBD946C1}"/>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ＭＳ Ｐゴシック" panose="020B0600070205080204" pitchFamily="50" charset="-128"/>
              </a:defRPr>
            </a:lvl1pPr>
            <a:lvl2pPr marL="742950" indent="-285750">
              <a:defRPr sz="2800">
                <a:solidFill>
                  <a:schemeClr val="tx1"/>
                </a:solidFill>
                <a:latin typeface="Arial" panose="020B0604020202020204" pitchFamily="34" charset="0"/>
                <a:ea typeface="ＭＳ Ｐゴシック" panose="020B0600070205080204" pitchFamily="50" charset="-128"/>
              </a:defRPr>
            </a:lvl2pPr>
            <a:lvl3pPr marL="1143000" indent="-228600">
              <a:defRPr sz="2800">
                <a:solidFill>
                  <a:schemeClr val="tx1"/>
                </a:solidFill>
                <a:latin typeface="Arial" panose="020B0604020202020204" pitchFamily="34" charset="0"/>
                <a:ea typeface="ＭＳ Ｐゴシック" panose="020B0600070205080204" pitchFamily="50" charset="-128"/>
              </a:defRPr>
            </a:lvl3pPr>
            <a:lvl4pPr marL="1600200" indent="-228600">
              <a:defRPr sz="2800">
                <a:solidFill>
                  <a:schemeClr val="tx1"/>
                </a:solidFill>
                <a:latin typeface="Arial" panose="020B0604020202020204" pitchFamily="34" charset="0"/>
                <a:ea typeface="ＭＳ Ｐゴシック" panose="020B0600070205080204" pitchFamily="50" charset="-128"/>
              </a:defRPr>
            </a:lvl4pPr>
            <a:lvl5pPr marL="2057400" indent="-228600">
              <a:defRPr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9pPr>
          </a:lstStyle>
          <a:p>
            <a:fld id="{D1E4EDCE-C977-4FC1-8A9C-AD16269556B1}" type="slidenum">
              <a:rPr lang="en-US" altLang="en-US" sz="1200" smtClean="0"/>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7"/>
            <a:ext cx="37306250" cy="7054850"/>
          </a:xfrm>
        </p:spPr>
        <p:txBody>
          <a:bodyPr/>
          <a:lstStyle/>
          <a:p>
            <a:r>
              <a:rPr lang="en-US"/>
              <a:t>Click to edit Master title style</a:t>
            </a:r>
          </a:p>
        </p:txBody>
      </p:sp>
      <p:sp>
        <p:nvSpPr>
          <p:cNvPr id="3" name="Subtitle 2"/>
          <p:cNvSpPr>
            <a:spLocks noGrp="1"/>
          </p:cNvSpPr>
          <p:nvPr>
            <p:ph type="subTitle" idx="1"/>
          </p:nvPr>
        </p:nvSpPr>
        <p:spPr>
          <a:xfrm>
            <a:off x="6583366" y="18653127"/>
            <a:ext cx="30724475" cy="8413750"/>
          </a:xfrm>
        </p:spPr>
        <p:txBody>
          <a:bodyPr/>
          <a:lstStyle>
            <a:lvl1pPr marL="0" indent="0" algn="ctr">
              <a:buNone/>
              <a:defRPr/>
            </a:lvl1pPr>
            <a:lvl2pPr marL="293893" indent="0" algn="ctr">
              <a:buNone/>
              <a:defRPr/>
            </a:lvl2pPr>
            <a:lvl3pPr marL="587785" indent="0" algn="ctr">
              <a:buNone/>
              <a:defRPr/>
            </a:lvl3pPr>
            <a:lvl4pPr marL="881677" indent="0" algn="ctr">
              <a:buNone/>
              <a:defRPr/>
            </a:lvl4pPr>
            <a:lvl5pPr marL="1175569" indent="0" algn="ctr">
              <a:buNone/>
              <a:defRPr/>
            </a:lvl5pPr>
            <a:lvl6pPr marL="1469462" indent="0" algn="ctr">
              <a:buNone/>
              <a:defRPr/>
            </a:lvl6pPr>
            <a:lvl7pPr marL="1763354" indent="0" algn="ctr">
              <a:buNone/>
              <a:defRPr/>
            </a:lvl7pPr>
            <a:lvl8pPr marL="2057246" indent="0" algn="ctr">
              <a:buNone/>
              <a:defRPr/>
            </a:lvl8pPr>
            <a:lvl9pPr marL="235113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C8E67E9-D17A-4093-8F52-5D2C6DF0F7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6EB921-9A20-4738-A1C6-31C068763B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429DB6-516D-4FDE-9749-72866A4951F2}"/>
              </a:ext>
            </a:extLst>
          </p:cNvPr>
          <p:cNvSpPr>
            <a:spLocks noGrp="1" noChangeArrowheads="1"/>
          </p:cNvSpPr>
          <p:nvPr>
            <p:ph type="sldNum" sz="quarter" idx="12"/>
          </p:nvPr>
        </p:nvSpPr>
        <p:spPr>
          <a:ln/>
        </p:spPr>
        <p:txBody>
          <a:bodyPr/>
          <a:lstStyle>
            <a:lvl1pPr>
              <a:defRPr/>
            </a:lvl1pPr>
          </a:lstStyle>
          <a:p>
            <a:pPr>
              <a:defRPr/>
            </a:pPr>
            <a:fld id="{1B53CE7D-AE3F-4951-B31F-10528D9F38BC}" type="slidenum">
              <a:rPr lang="en-US" altLang="en-US"/>
              <a:pPr>
                <a:defRPr/>
              </a:pPr>
              <a:t>‹#›</a:t>
            </a:fld>
            <a:endParaRPr lang="en-US" altLang="en-US"/>
          </a:p>
        </p:txBody>
      </p:sp>
    </p:spTree>
    <p:extLst>
      <p:ext uri="{BB962C8B-B14F-4D97-AF65-F5344CB8AC3E}">
        <p14:creationId xmlns:p14="http://schemas.microsoft.com/office/powerpoint/2010/main" val="926891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1F7219-126D-41D7-A234-D450F413D1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3B0617-5E25-4941-A26D-67368D4AA1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C7D93A-8E75-4583-8FCD-3DF7A9B638E6}"/>
              </a:ext>
            </a:extLst>
          </p:cNvPr>
          <p:cNvSpPr>
            <a:spLocks noGrp="1" noChangeArrowheads="1"/>
          </p:cNvSpPr>
          <p:nvPr>
            <p:ph type="sldNum" sz="quarter" idx="12"/>
          </p:nvPr>
        </p:nvSpPr>
        <p:spPr>
          <a:ln/>
        </p:spPr>
        <p:txBody>
          <a:bodyPr/>
          <a:lstStyle>
            <a:lvl1pPr>
              <a:defRPr/>
            </a:lvl1pPr>
          </a:lstStyle>
          <a:p>
            <a:pPr>
              <a:defRPr/>
            </a:pPr>
            <a:fld id="{51BDB6F2-E7B6-4D89-9B40-FC6A432CBB34}" type="slidenum">
              <a:rPr lang="en-US" altLang="en-US"/>
              <a:pPr>
                <a:defRPr/>
              </a:pPr>
              <a:t>‹#›</a:t>
            </a:fld>
            <a:endParaRPr lang="en-US" altLang="en-US"/>
          </a:p>
        </p:txBody>
      </p:sp>
    </p:spTree>
    <p:extLst>
      <p:ext uri="{BB962C8B-B14F-4D97-AF65-F5344CB8AC3E}">
        <p14:creationId xmlns:p14="http://schemas.microsoft.com/office/powerpoint/2010/main" val="239500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3751" y="2925766"/>
            <a:ext cx="9326563" cy="263350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90888" y="2925766"/>
            <a:ext cx="27830462" cy="263350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ED30EE-AD88-43E4-A344-F4BE8405F8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53657-6D68-4B35-8B2C-8A599C2C0F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E6C74C-CF7B-40FA-AD9E-28B176E9DBBA}"/>
              </a:ext>
            </a:extLst>
          </p:cNvPr>
          <p:cNvSpPr>
            <a:spLocks noGrp="1" noChangeArrowheads="1"/>
          </p:cNvSpPr>
          <p:nvPr>
            <p:ph type="sldNum" sz="quarter" idx="12"/>
          </p:nvPr>
        </p:nvSpPr>
        <p:spPr>
          <a:ln/>
        </p:spPr>
        <p:txBody>
          <a:bodyPr/>
          <a:lstStyle>
            <a:lvl1pPr>
              <a:defRPr/>
            </a:lvl1pPr>
          </a:lstStyle>
          <a:p>
            <a:pPr>
              <a:defRPr/>
            </a:pPr>
            <a:fld id="{958B713A-576C-4B87-90EA-E463C173D183}" type="slidenum">
              <a:rPr lang="en-US" altLang="en-US"/>
              <a:pPr>
                <a:defRPr/>
              </a:pPr>
              <a:t>‹#›</a:t>
            </a:fld>
            <a:endParaRPr lang="en-US" altLang="en-US"/>
          </a:p>
        </p:txBody>
      </p:sp>
    </p:spTree>
    <p:extLst>
      <p:ext uri="{BB962C8B-B14F-4D97-AF65-F5344CB8AC3E}">
        <p14:creationId xmlns:p14="http://schemas.microsoft.com/office/powerpoint/2010/main" val="408982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BFA719-09BC-4EC6-8350-A3CF0796E8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2F3DDD-2147-424A-A5E3-2E0384781F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B37B5B-CF93-4741-8791-BBFBBE306506}"/>
              </a:ext>
            </a:extLst>
          </p:cNvPr>
          <p:cNvSpPr>
            <a:spLocks noGrp="1" noChangeArrowheads="1"/>
          </p:cNvSpPr>
          <p:nvPr>
            <p:ph type="sldNum" sz="quarter" idx="12"/>
          </p:nvPr>
        </p:nvSpPr>
        <p:spPr>
          <a:ln/>
        </p:spPr>
        <p:txBody>
          <a:bodyPr/>
          <a:lstStyle>
            <a:lvl1pPr>
              <a:defRPr/>
            </a:lvl1pPr>
          </a:lstStyle>
          <a:p>
            <a:pPr>
              <a:defRPr/>
            </a:pPr>
            <a:fld id="{9A20E54B-8452-4B56-B3FF-2D49FC2157E8}" type="slidenum">
              <a:rPr lang="en-US" altLang="en-US"/>
              <a:pPr>
                <a:defRPr/>
              </a:pPr>
              <a:t>‹#›</a:t>
            </a:fld>
            <a:endParaRPr lang="en-US" altLang="en-US"/>
          </a:p>
        </p:txBody>
      </p:sp>
    </p:spTree>
    <p:extLst>
      <p:ext uri="{BB962C8B-B14F-4D97-AF65-F5344CB8AC3E}">
        <p14:creationId xmlns:p14="http://schemas.microsoft.com/office/powerpoint/2010/main" val="47663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41"/>
            <a:ext cx="37307838" cy="6537325"/>
          </a:xfrm>
        </p:spPr>
        <p:txBody>
          <a:bodyPr anchor="t"/>
          <a:lstStyle>
            <a:lvl1pPr algn="l">
              <a:defRPr sz="2571"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1286"/>
            </a:lvl1pPr>
            <a:lvl2pPr marL="293893" indent="0">
              <a:buNone/>
              <a:defRPr sz="1157"/>
            </a:lvl2pPr>
            <a:lvl3pPr marL="587785" indent="0">
              <a:buNone/>
              <a:defRPr sz="1028"/>
            </a:lvl3pPr>
            <a:lvl4pPr marL="881677" indent="0">
              <a:buNone/>
              <a:defRPr sz="900"/>
            </a:lvl4pPr>
            <a:lvl5pPr marL="1175569" indent="0">
              <a:buNone/>
              <a:defRPr sz="900"/>
            </a:lvl5pPr>
            <a:lvl6pPr marL="1469462" indent="0">
              <a:buNone/>
              <a:defRPr sz="900"/>
            </a:lvl6pPr>
            <a:lvl7pPr marL="1763354" indent="0">
              <a:buNone/>
              <a:defRPr sz="900"/>
            </a:lvl7pPr>
            <a:lvl8pPr marL="2057246" indent="0">
              <a:buNone/>
              <a:defRPr sz="900"/>
            </a:lvl8pPr>
            <a:lvl9pPr marL="2351138" indent="0">
              <a:buNone/>
              <a:defRPr sz="900"/>
            </a:lvl9pPr>
          </a:lstStyle>
          <a:p>
            <a:pPr lvl="0"/>
            <a:r>
              <a:rPr lang="en-US"/>
              <a:t>Edit Master text styles</a:t>
            </a:r>
          </a:p>
        </p:txBody>
      </p:sp>
      <p:sp>
        <p:nvSpPr>
          <p:cNvPr id="4" name="Rectangle 4">
            <a:extLst>
              <a:ext uri="{FF2B5EF4-FFF2-40B4-BE49-F238E27FC236}">
                <a16:creationId xmlns:a16="http://schemas.microsoft.com/office/drawing/2014/main" id="{56A96C7E-360E-460D-AAB6-955DD353B0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5EC213-D27A-48FE-8292-CB332624BA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3F379C-720F-4165-9468-D0B74581F8E5}"/>
              </a:ext>
            </a:extLst>
          </p:cNvPr>
          <p:cNvSpPr>
            <a:spLocks noGrp="1" noChangeArrowheads="1"/>
          </p:cNvSpPr>
          <p:nvPr>
            <p:ph type="sldNum" sz="quarter" idx="12"/>
          </p:nvPr>
        </p:nvSpPr>
        <p:spPr>
          <a:ln/>
        </p:spPr>
        <p:txBody>
          <a:bodyPr/>
          <a:lstStyle>
            <a:lvl1pPr>
              <a:defRPr/>
            </a:lvl1pPr>
          </a:lstStyle>
          <a:p>
            <a:pPr>
              <a:defRPr/>
            </a:pPr>
            <a:fld id="{30FE6A80-176B-4D41-AFAB-CBD298284C01}" type="slidenum">
              <a:rPr lang="en-US" altLang="en-US"/>
              <a:pPr>
                <a:defRPr/>
              </a:pPr>
              <a:t>‹#›</a:t>
            </a:fld>
            <a:endParaRPr lang="en-US" altLang="en-US"/>
          </a:p>
        </p:txBody>
      </p:sp>
    </p:spTree>
    <p:extLst>
      <p:ext uri="{BB962C8B-B14F-4D97-AF65-F5344CB8AC3E}">
        <p14:creationId xmlns:p14="http://schemas.microsoft.com/office/powerpoint/2010/main" val="197894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90888" y="9509128"/>
            <a:ext cx="18578512" cy="19751675"/>
          </a:xfrm>
        </p:spPr>
        <p:txBody>
          <a:bodyPr/>
          <a:lstStyle>
            <a:lvl1pPr>
              <a:defRPr sz="1800"/>
            </a:lvl1pPr>
            <a:lvl2pPr>
              <a:defRPr sz="1543"/>
            </a:lvl2pPr>
            <a:lvl3pPr>
              <a:defRPr sz="1286"/>
            </a:lvl3pPr>
            <a:lvl4pPr>
              <a:defRPr sz="1157"/>
            </a:lvl4pPr>
            <a:lvl5pPr>
              <a:defRPr sz="1157"/>
            </a:lvl5pPr>
            <a:lvl6pPr>
              <a:defRPr sz="1157"/>
            </a:lvl6pPr>
            <a:lvl7pPr>
              <a:defRPr sz="1157"/>
            </a:lvl7pPr>
            <a:lvl8pPr>
              <a:defRPr sz="1157"/>
            </a:lvl8pPr>
            <a:lvl9pPr>
              <a:defRPr sz="115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3" y="9509128"/>
            <a:ext cx="18578513" cy="19751675"/>
          </a:xfrm>
        </p:spPr>
        <p:txBody>
          <a:bodyPr/>
          <a:lstStyle>
            <a:lvl1pPr>
              <a:defRPr sz="1800"/>
            </a:lvl1pPr>
            <a:lvl2pPr>
              <a:defRPr sz="1543"/>
            </a:lvl2pPr>
            <a:lvl3pPr>
              <a:defRPr sz="1286"/>
            </a:lvl3pPr>
            <a:lvl4pPr>
              <a:defRPr sz="1157"/>
            </a:lvl4pPr>
            <a:lvl5pPr>
              <a:defRPr sz="1157"/>
            </a:lvl5pPr>
            <a:lvl6pPr>
              <a:defRPr sz="1157"/>
            </a:lvl6pPr>
            <a:lvl7pPr>
              <a:defRPr sz="1157"/>
            </a:lvl7pPr>
            <a:lvl8pPr>
              <a:defRPr sz="1157"/>
            </a:lvl8pPr>
            <a:lvl9pPr>
              <a:defRPr sz="115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61A100-081D-4C9C-A643-36BA47FC27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589AAE-C526-4832-B96D-1954D42C3F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F795E0-AD1C-4D19-AC2E-D056BE59D723}"/>
              </a:ext>
            </a:extLst>
          </p:cNvPr>
          <p:cNvSpPr>
            <a:spLocks noGrp="1" noChangeArrowheads="1"/>
          </p:cNvSpPr>
          <p:nvPr>
            <p:ph type="sldNum" sz="quarter" idx="12"/>
          </p:nvPr>
        </p:nvSpPr>
        <p:spPr>
          <a:ln/>
        </p:spPr>
        <p:txBody>
          <a:bodyPr/>
          <a:lstStyle>
            <a:lvl1pPr>
              <a:defRPr/>
            </a:lvl1pPr>
          </a:lstStyle>
          <a:p>
            <a:pPr>
              <a:defRPr/>
            </a:pPr>
            <a:fld id="{29CB9320-219F-4398-9517-F7422C2906DF}" type="slidenum">
              <a:rPr lang="en-US" altLang="en-US"/>
              <a:pPr>
                <a:defRPr/>
              </a:pPr>
              <a:t>‹#›</a:t>
            </a:fld>
            <a:endParaRPr lang="en-US" altLang="en-US"/>
          </a:p>
        </p:txBody>
      </p:sp>
    </p:spTree>
    <p:extLst>
      <p:ext uri="{BB962C8B-B14F-4D97-AF65-F5344CB8AC3E}">
        <p14:creationId xmlns:p14="http://schemas.microsoft.com/office/powerpoint/2010/main" val="401246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9178"/>
            <a:ext cx="19392900" cy="3070225"/>
          </a:xfrm>
        </p:spPr>
        <p:txBody>
          <a:bodyPr anchor="b"/>
          <a:lstStyle>
            <a:lvl1pPr marL="0" indent="0">
              <a:buNone/>
              <a:defRPr sz="1543" b="1"/>
            </a:lvl1pPr>
            <a:lvl2pPr marL="293893" indent="0">
              <a:buNone/>
              <a:defRPr sz="1286" b="1"/>
            </a:lvl2pPr>
            <a:lvl3pPr marL="587785" indent="0">
              <a:buNone/>
              <a:defRPr sz="1157" b="1"/>
            </a:lvl3pPr>
            <a:lvl4pPr marL="881677" indent="0">
              <a:buNone/>
              <a:defRPr sz="1028" b="1"/>
            </a:lvl4pPr>
            <a:lvl5pPr marL="1175569" indent="0">
              <a:buNone/>
              <a:defRPr sz="1028" b="1"/>
            </a:lvl5pPr>
            <a:lvl6pPr marL="1469462" indent="0">
              <a:buNone/>
              <a:defRPr sz="1028" b="1"/>
            </a:lvl6pPr>
            <a:lvl7pPr marL="1763354" indent="0">
              <a:buNone/>
              <a:defRPr sz="1028" b="1"/>
            </a:lvl7pPr>
            <a:lvl8pPr marL="2057246" indent="0">
              <a:buNone/>
              <a:defRPr sz="1028" b="1"/>
            </a:lvl8pPr>
            <a:lvl9pPr marL="2351138" indent="0">
              <a:buNone/>
              <a:defRPr sz="1028" b="1"/>
            </a:lvl9pPr>
          </a:lstStyle>
          <a:p>
            <a:pPr lvl="0"/>
            <a:r>
              <a:rPr lang="en-US"/>
              <a:t>Edit Master text styles</a:t>
            </a:r>
          </a:p>
        </p:txBody>
      </p:sp>
      <p:sp>
        <p:nvSpPr>
          <p:cNvPr id="4" name="Content Placeholder 3"/>
          <p:cNvSpPr>
            <a:spLocks noGrp="1"/>
          </p:cNvSpPr>
          <p:nvPr>
            <p:ph sz="half" idx="2"/>
          </p:nvPr>
        </p:nvSpPr>
        <p:spPr>
          <a:xfrm>
            <a:off x="2193925" y="10439403"/>
            <a:ext cx="19392900" cy="18965863"/>
          </a:xfrm>
        </p:spPr>
        <p:txBody>
          <a:bodyPr/>
          <a:lstStyle>
            <a:lvl1pPr>
              <a:defRPr sz="1543"/>
            </a:lvl1pPr>
            <a:lvl2pPr>
              <a:defRPr sz="1286"/>
            </a:lvl2pPr>
            <a:lvl3pPr>
              <a:defRPr sz="1157"/>
            </a:lvl3pPr>
            <a:lvl4pPr>
              <a:defRPr sz="1028"/>
            </a:lvl4pPr>
            <a:lvl5pPr>
              <a:defRPr sz="1028"/>
            </a:lvl5pPr>
            <a:lvl6pPr>
              <a:defRPr sz="1028"/>
            </a:lvl6pPr>
            <a:lvl7pPr>
              <a:defRPr sz="1028"/>
            </a:lvl7pPr>
            <a:lvl8pPr>
              <a:defRPr sz="1028"/>
            </a:lvl8pPr>
            <a:lvl9pPr>
              <a:defRPr sz="102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41" y="7369178"/>
            <a:ext cx="19400837" cy="3070225"/>
          </a:xfrm>
        </p:spPr>
        <p:txBody>
          <a:bodyPr anchor="b"/>
          <a:lstStyle>
            <a:lvl1pPr marL="0" indent="0">
              <a:buNone/>
              <a:defRPr sz="1543" b="1"/>
            </a:lvl1pPr>
            <a:lvl2pPr marL="293893" indent="0">
              <a:buNone/>
              <a:defRPr sz="1286" b="1"/>
            </a:lvl2pPr>
            <a:lvl3pPr marL="587785" indent="0">
              <a:buNone/>
              <a:defRPr sz="1157" b="1"/>
            </a:lvl3pPr>
            <a:lvl4pPr marL="881677" indent="0">
              <a:buNone/>
              <a:defRPr sz="1028" b="1"/>
            </a:lvl4pPr>
            <a:lvl5pPr marL="1175569" indent="0">
              <a:buNone/>
              <a:defRPr sz="1028" b="1"/>
            </a:lvl5pPr>
            <a:lvl6pPr marL="1469462" indent="0">
              <a:buNone/>
              <a:defRPr sz="1028" b="1"/>
            </a:lvl6pPr>
            <a:lvl7pPr marL="1763354" indent="0">
              <a:buNone/>
              <a:defRPr sz="1028" b="1"/>
            </a:lvl7pPr>
            <a:lvl8pPr marL="2057246" indent="0">
              <a:buNone/>
              <a:defRPr sz="1028" b="1"/>
            </a:lvl8pPr>
            <a:lvl9pPr marL="2351138" indent="0">
              <a:buNone/>
              <a:defRPr sz="1028" b="1"/>
            </a:lvl9pPr>
          </a:lstStyle>
          <a:p>
            <a:pPr lvl="0"/>
            <a:r>
              <a:rPr lang="en-US"/>
              <a:t>Edit Master text styles</a:t>
            </a:r>
          </a:p>
        </p:txBody>
      </p:sp>
      <p:sp>
        <p:nvSpPr>
          <p:cNvPr id="6" name="Content Placeholder 5"/>
          <p:cNvSpPr>
            <a:spLocks noGrp="1"/>
          </p:cNvSpPr>
          <p:nvPr>
            <p:ph sz="quarter" idx="4"/>
          </p:nvPr>
        </p:nvSpPr>
        <p:spPr>
          <a:xfrm>
            <a:off x="22296441" y="10439403"/>
            <a:ext cx="19400837" cy="18965863"/>
          </a:xfrm>
        </p:spPr>
        <p:txBody>
          <a:bodyPr/>
          <a:lstStyle>
            <a:lvl1pPr>
              <a:defRPr sz="1543"/>
            </a:lvl1pPr>
            <a:lvl2pPr>
              <a:defRPr sz="1286"/>
            </a:lvl2pPr>
            <a:lvl3pPr>
              <a:defRPr sz="1157"/>
            </a:lvl3pPr>
            <a:lvl4pPr>
              <a:defRPr sz="1028"/>
            </a:lvl4pPr>
            <a:lvl5pPr>
              <a:defRPr sz="1028"/>
            </a:lvl5pPr>
            <a:lvl6pPr>
              <a:defRPr sz="1028"/>
            </a:lvl6pPr>
            <a:lvl7pPr>
              <a:defRPr sz="1028"/>
            </a:lvl7pPr>
            <a:lvl8pPr>
              <a:defRPr sz="1028"/>
            </a:lvl8pPr>
            <a:lvl9pPr>
              <a:defRPr sz="102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CBA818-D987-4A61-8D13-1F4CD9694F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B43AD0C-5748-45FB-A483-18182AF8DD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202B9AD-60CE-42D2-9C2C-47BDF36C6891}"/>
              </a:ext>
            </a:extLst>
          </p:cNvPr>
          <p:cNvSpPr>
            <a:spLocks noGrp="1" noChangeArrowheads="1"/>
          </p:cNvSpPr>
          <p:nvPr>
            <p:ph type="sldNum" sz="quarter" idx="12"/>
          </p:nvPr>
        </p:nvSpPr>
        <p:spPr>
          <a:ln/>
        </p:spPr>
        <p:txBody>
          <a:bodyPr/>
          <a:lstStyle>
            <a:lvl1pPr>
              <a:defRPr/>
            </a:lvl1pPr>
          </a:lstStyle>
          <a:p>
            <a:pPr>
              <a:defRPr/>
            </a:pPr>
            <a:fld id="{86C733E0-FC37-4ACF-B958-37FE601C8E84}" type="slidenum">
              <a:rPr lang="en-US" altLang="en-US"/>
              <a:pPr>
                <a:defRPr/>
              </a:pPr>
              <a:t>‹#›</a:t>
            </a:fld>
            <a:endParaRPr lang="en-US" altLang="en-US"/>
          </a:p>
        </p:txBody>
      </p:sp>
    </p:spTree>
    <p:extLst>
      <p:ext uri="{BB962C8B-B14F-4D97-AF65-F5344CB8AC3E}">
        <p14:creationId xmlns:p14="http://schemas.microsoft.com/office/powerpoint/2010/main" val="38704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7DE1A0-7DD6-41C2-9575-6E1C456FA5C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C344F25-7F70-4E7C-9E1A-9365EFC24E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412329-645D-473B-B9EA-CADED8C0536B}"/>
              </a:ext>
            </a:extLst>
          </p:cNvPr>
          <p:cNvSpPr>
            <a:spLocks noGrp="1" noChangeArrowheads="1"/>
          </p:cNvSpPr>
          <p:nvPr>
            <p:ph type="sldNum" sz="quarter" idx="12"/>
          </p:nvPr>
        </p:nvSpPr>
        <p:spPr>
          <a:ln/>
        </p:spPr>
        <p:txBody>
          <a:bodyPr/>
          <a:lstStyle>
            <a:lvl1pPr>
              <a:defRPr/>
            </a:lvl1pPr>
          </a:lstStyle>
          <a:p>
            <a:pPr>
              <a:defRPr/>
            </a:pPr>
            <a:fld id="{A27356BC-6F67-4920-B8F0-41784F649ACA}" type="slidenum">
              <a:rPr lang="en-US" altLang="en-US"/>
              <a:pPr>
                <a:defRPr/>
              </a:pPr>
              <a:t>‹#›</a:t>
            </a:fld>
            <a:endParaRPr lang="en-US" altLang="en-US"/>
          </a:p>
        </p:txBody>
      </p:sp>
    </p:spTree>
    <p:extLst>
      <p:ext uri="{BB962C8B-B14F-4D97-AF65-F5344CB8AC3E}">
        <p14:creationId xmlns:p14="http://schemas.microsoft.com/office/powerpoint/2010/main" val="291210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DD1720-E104-4F36-B08B-00373BE4E80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7A21E4B-49C0-4E1E-B4E6-CCBD755125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69A3391-09F8-425C-8B10-B1A0B7588B2D}"/>
              </a:ext>
            </a:extLst>
          </p:cNvPr>
          <p:cNvSpPr>
            <a:spLocks noGrp="1" noChangeArrowheads="1"/>
          </p:cNvSpPr>
          <p:nvPr>
            <p:ph type="sldNum" sz="quarter" idx="12"/>
          </p:nvPr>
        </p:nvSpPr>
        <p:spPr>
          <a:ln/>
        </p:spPr>
        <p:txBody>
          <a:bodyPr/>
          <a:lstStyle>
            <a:lvl1pPr>
              <a:defRPr/>
            </a:lvl1pPr>
          </a:lstStyle>
          <a:p>
            <a:pPr>
              <a:defRPr/>
            </a:pPr>
            <a:fld id="{AADDB2BB-586B-4B9C-8046-5D281F2AAD42}" type="slidenum">
              <a:rPr lang="en-US" altLang="en-US"/>
              <a:pPr>
                <a:defRPr/>
              </a:pPr>
              <a:t>‹#›</a:t>
            </a:fld>
            <a:endParaRPr lang="en-US" altLang="en-US"/>
          </a:p>
        </p:txBody>
      </p:sp>
    </p:spTree>
    <p:extLst>
      <p:ext uri="{BB962C8B-B14F-4D97-AF65-F5344CB8AC3E}">
        <p14:creationId xmlns:p14="http://schemas.microsoft.com/office/powerpoint/2010/main" val="347135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7"/>
            <a:ext cx="14439900" cy="5576888"/>
          </a:xfrm>
        </p:spPr>
        <p:txBody>
          <a:bodyPr anchor="b"/>
          <a:lstStyle>
            <a:lvl1pPr algn="l">
              <a:defRPr sz="1286" b="1"/>
            </a:lvl1pPr>
          </a:lstStyle>
          <a:p>
            <a:r>
              <a:rPr lang="en-US"/>
              <a:t>Click to edit Master title style</a:t>
            </a:r>
          </a:p>
        </p:txBody>
      </p:sp>
      <p:sp>
        <p:nvSpPr>
          <p:cNvPr id="3" name="Content Placeholder 2"/>
          <p:cNvSpPr>
            <a:spLocks noGrp="1"/>
          </p:cNvSpPr>
          <p:nvPr>
            <p:ph idx="1"/>
          </p:nvPr>
        </p:nvSpPr>
        <p:spPr>
          <a:xfrm>
            <a:off x="17160875" y="1311277"/>
            <a:ext cx="24536400" cy="28093988"/>
          </a:xfrm>
        </p:spPr>
        <p:txBody>
          <a:bodyPr/>
          <a:lstStyle>
            <a:lvl1pPr>
              <a:defRPr sz="2057"/>
            </a:lvl1pPr>
            <a:lvl2pPr>
              <a:defRPr sz="1800"/>
            </a:lvl2pPr>
            <a:lvl3pPr>
              <a:defRPr sz="1543"/>
            </a:lvl3pPr>
            <a:lvl4pPr>
              <a:defRPr sz="1286"/>
            </a:lvl4pPr>
            <a:lvl5pPr>
              <a:defRPr sz="1286"/>
            </a:lvl5pPr>
            <a:lvl6pPr>
              <a:defRPr sz="1286"/>
            </a:lvl6pPr>
            <a:lvl7pPr>
              <a:defRPr sz="1286"/>
            </a:lvl7pPr>
            <a:lvl8pPr>
              <a:defRPr sz="1286"/>
            </a:lvl8pPr>
            <a:lvl9pPr>
              <a:defRPr sz="128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900"/>
            </a:lvl1pPr>
            <a:lvl2pPr marL="293893" indent="0">
              <a:buNone/>
              <a:defRPr sz="772"/>
            </a:lvl2pPr>
            <a:lvl3pPr marL="587785" indent="0">
              <a:buNone/>
              <a:defRPr sz="643"/>
            </a:lvl3pPr>
            <a:lvl4pPr marL="881677" indent="0">
              <a:buNone/>
              <a:defRPr sz="578"/>
            </a:lvl4pPr>
            <a:lvl5pPr marL="1175569" indent="0">
              <a:buNone/>
              <a:defRPr sz="578"/>
            </a:lvl5pPr>
            <a:lvl6pPr marL="1469462" indent="0">
              <a:buNone/>
              <a:defRPr sz="578"/>
            </a:lvl6pPr>
            <a:lvl7pPr marL="1763354" indent="0">
              <a:buNone/>
              <a:defRPr sz="578"/>
            </a:lvl7pPr>
            <a:lvl8pPr marL="2057246" indent="0">
              <a:buNone/>
              <a:defRPr sz="578"/>
            </a:lvl8pPr>
            <a:lvl9pPr marL="2351138" indent="0">
              <a:buNone/>
              <a:defRPr sz="578"/>
            </a:lvl9pPr>
          </a:lstStyle>
          <a:p>
            <a:pPr lvl="0"/>
            <a:r>
              <a:rPr lang="en-US"/>
              <a:t>Edit Master text styles</a:t>
            </a:r>
          </a:p>
        </p:txBody>
      </p:sp>
      <p:sp>
        <p:nvSpPr>
          <p:cNvPr id="5" name="Rectangle 4">
            <a:extLst>
              <a:ext uri="{FF2B5EF4-FFF2-40B4-BE49-F238E27FC236}">
                <a16:creationId xmlns:a16="http://schemas.microsoft.com/office/drawing/2014/main" id="{C06F3E79-D71A-48A2-9BCB-D33687C33E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81EF53-1C00-4E59-B255-81AE19BA8D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C0DF9AD-5061-43D5-9FD2-E34D27FA8F21}"/>
              </a:ext>
            </a:extLst>
          </p:cNvPr>
          <p:cNvSpPr>
            <a:spLocks noGrp="1" noChangeArrowheads="1"/>
          </p:cNvSpPr>
          <p:nvPr>
            <p:ph type="sldNum" sz="quarter" idx="12"/>
          </p:nvPr>
        </p:nvSpPr>
        <p:spPr>
          <a:ln/>
        </p:spPr>
        <p:txBody>
          <a:bodyPr/>
          <a:lstStyle>
            <a:lvl1pPr>
              <a:defRPr/>
            </a:lvl1pPr>
          </a:lstStyle>
          <a:p>
            <a:pPr>
              <a:defRPr/>
            </a:pPr>
            <a:fld id="{0515DF35-53C4-4BA3-B846-6D2FDAF98AB6}" type="slidenum">
              <a:rPr lang="en-US" altLang="en-US"/>
              <a:pPr>
                <a:defRPr/>
              </a:pPr>
              <a:t>‹#›</a:t>
            </a:fld>
            <a:endParaRPr lang="en-US" altLang="en-US"/>
          </a:p>
        </p:txBody>
      </p:sp>
    </p:spTree>
    <p:extLst>
      <p:ext uri="{BB962C8B-B14F-4D97-AF65-F5344CB8AC3E}">
        <p14:creationId xmlns:p14="http://schemas.microsoft.com/office/powerpoint/2010/main" val="1584845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6" y="23042566"/>
            <a:ext cx="26335037" cy="2720975"/>
          </a:xfrm>
        </p:spPr>
        <p:txBody>
          <a:bodyPr anchor="b"/>
          <a:lstStyle>
            <a:lvl1pPr algn="l">
              <a:defRPr sz="1286" b="1"/>
            </a:lvl1pPr>
          </a:lstStyle>
          <a:p>
            <a:r>
              <a:rPr lang="en-US"/>
              <a:t>Click to edit Master title style</a:t>
            </a:r>
          </a:p>
        </p:txBody>
      </p:sp>
      <p:sp>
        <p:nvSpPr>
          <p:cNvPr id="3" name="Picture Placeholder 2"/>
          <p:cNvSpPr>
            <a:spLocks noGrp="1"/>
          </p:cNvSpPr>
          <p:nvPr>
            <p:ph type="pic" idx="1"/>
          </p:nvPr>
        </p:nvSpPr>
        <p:spPr>
          <a:xfrm>
            <a:off x="8602666" y="2941641"/>
            <a:ext cx="26335037" cy="19750087"/>
          </a:xfrm>
        </p:spPr>
        <p:txBody>
          <a:bodyPr/>
          <a:lstStyle>
            <a:lvl1pPr marL="0" indent="0">
              <a:buNone/>
              <a:defRPr sz="2057"/>
            </a:lvl1pPr>
            <a:lvl2pPr marL="293893" indent="0">
              <a:buNone/>
              <a:defRPr sz="1800"/>
            </a:lvl2pPr>
            <a:lvl3pPr marL="587785" indent="0">
              <a:buNone/>
              <a:defRPr sz="1543"/>
            </a:lvl3pPr>
            <a:lvl4pPr marL="881677" indent="0">
              <a:buNone/>
              <a:defRPr sz="1286"/>
            </a:lvl4pPr>
            <a:lvl5pPr marL="1175569" indent="0">
              <a:buNone/>
              <a:defRPr sz="1286"/>
            </a:lvl5pPr>
            <a:lvl6pPr marL="1469462" indent="0">
              <a:buNone/>
              <a:defRPr sz="1286"/>
            </a:lvl6pPr>
            <a:lvl7pPr marL="1763354" indent="0">
              <a:buNone/>
              <a:defRPr sz="1286"/>
            </a:lvl7pPr>
            <a:lvl8pPr marL="2057246" indent="0">
              <a:buNone/>
              <a:defRPr sz="1286"/>
            </a:lvl8pPr>
            <a:lvl9pPr marL="2351138" indent="0">
              <a:buNone/>
              <a:defRPr sz="1286"/>
            </a:lvl9pPr>
          </a:lstStyle>
          <a:p>
            <a:pPr lvl="0"/>
            <a:r>
              <a:rPr lang="en-US" noProof="0"/>
              <a:t>Click icon to add picture</a:t>
            </a:r>
          </a:p>
        </p:txBody>
      </p:sp>
      <p:sp>
        <p:nvSpPr>
          <p:cNvPr id="4" name="Text Placeholder 3"/>
          <p:cNvSpPr>
            <a:spLocks noGrp="1"/>
          </p:cNvSpPr>
          <p:nvPr>
            <p:ph type="body" sz="half" idx="2"/>
          </p:nvPr>
        </p:nvSpPr>
        <p:spPr>
          <a:xfrm>
            <a:off x="8602666" y="25763541"/>
            <a:ext cx="26335037" cy="3862387"/>
          </a:xfrm>
        </p:spPr>
        <p:txBody>
          <a:bodyPr/>
          <a:lstStyle>
            <a:lvl1pPr marL="0" indent="0">
              <a:buNone/>
              <a:defRPr sz="900"/>
            </a:lvl1pPr>
            <a:lvl2pPr marL="293893" indent="0">
              <a:buNone/>
              <a:defRPr sz="772"/>
            </a:lvl2pPr>
            <a:lvl3pPr marL="587785" indent="0">
              <a:buNone/>
              <a:defRPr sz="643"/>
            </a:lvl3pPr>
            <a:lvl4pPr marL="881677" indent="0">
              <a:buNone/>
              <a:defRPr sz="578"/>
            </a:lvl4pPr>
            <a:lvl5pPr marL="1175569" indent="0">
              <a:buNone/>
              <a:defRPr sz="578"/>
            </a:lvl5pPr>
            <a:lvl6pPr marL="1469462" indent="0">
              <a:buNone/>
              <a:defRPr sz="578"/>
            </a:lvl6pPr>
            <a:lvl7pPr marL="1763354" indent="0">
              <a:buNone/>
              <a:defRPr sz="578"/>
            </a:lvl7pPr>
            <a:lvl8pPr marL="2057246" indent="0">
              <a:buNone/>
              <a:defRPr sz="578"/>
            </a:lvl8pPr>
            <a:lvl9pPr marL="2351138" indent="0">
              <a:buNone/>
              <a:defRPr sz="578"/>
            </a:lvl9pPr>
          </a:lstStyle>
          <a:p>
            <a:pPr lvl="0"/>
            <a:r>
              <a:rPr lang="en-US"/>
              <a:t>Edit Master text styles</a:t>
            </a:r>
          </a:p>
        </p:txBody>
      </p:sp>
      <p:sp>
        <p:nvSpPr>
          <p:cNvPr id="5" name="Rectangle 4">
            <a:extLst>
              <a:ext uri="{FF2B5EF4-FFF2-40B4-BE49-F238E27FC236}">
                <a16:creationId xmlns:a16="http://schemas.microsoft.com/office/drawing/2014/main" id="{7E5C15A3-39B4-4D16-B33B-691E193707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F462E6-C724-4B81-BF32-2C0AA5A9EB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8279DC-F984-4925-9CAF-03F7A9F586C3}"/>
              </a:ext>
            </a:extLst>
          </p:cNvPr>
          <p:cNvSpPr>
            <a:spLocks noGrp="1" noChangeArrowheads="1"/>
          </p:cNvSpPr>
          <p:nvPr>
            <p:ph type="sldNum" sz="quarter" idx="12"/>
          </p:nvPr>
        </p:nvSpPr>
        <p:spPr>
          <a:ln/>
        </p:spPr>
        <p:txBody>
          <a:bodyPr/>
          <a:lstStyle>
            <a:lvl1pPr>
              <a:defRPr/>
            </a:lvl1pPr>
          </a:lstStyle>
          <a:p>
            <a:pPr>
              <a:defRPr/>
            </a:pPr>
            <a:fld id="{9DA5549C-D532-4C6E-A7FB-D298356C852D}" type="slidenum">
              <a:rPr lang="en-US" altLang="en-US"/>
              <a:pPr>
                <a:defRPr/>
              </a:pPr>
              <a:t>‹#›</a:t>
            </a:fld>
            <a:endParaRPr lang="en-US" altLang="en-US"/>
          </a:p>
        </p:txBody>
      </p:sp>
    </p:spTree>
    <p:extLst>
      <p:ext uri="{BB962C8B-B14F-4D97-AF65-F5344CB8AC3E}">
        <p14:creationId xmlns:p14="http://schemas.microsoft.com/office/powerpoint/2010/main" val="2634575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6DCAC"/>
            </a:gs>
            <a:gs pos="12000">
              <a:srgbClr val="E6D78A"/>
            </a:gs>
            <a:gs pos="30000">
              <a:srgbClr val="C7AC4C"/>
            </a:gs>
            <a:gs pos="45000">
              <a:srgbClr val="E6D78A"/>
            </a:gs>
            <a:gs pos="77000">
              <a:srgbClr val="C7AC4C"/>
            </a:gs>
            <a:gs pos="100000">
              <a:srgbClr val="E6DCAC"/>
            </a:gs>
          </a:gsLst>
          <a:lin ang="0"/>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E891579-A159-4CF7-B607-42658EBE8AF8}"/>
              </a:ext>
            </a:extLst>
          </p:cNvPr>
          <p:cNvSpPr>
            <a:spLocks noGrp="1" noChangeArrowheads="1"/>
          </p:cNvSpPr>
          <p:nvPr>
            <p:ph type="title"/>
          </p:nvPr>
        </p:nvSpPr>
        <p:spPr bwMode="auto">
          <a:xfrm>
            <a:off x="3290888" y="2925763"/>
            <a:ext cx="373094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6202" tIns="188101" rIns="376202" bIns="188101"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A99B63E-A8A1-46C0-B7CA-604D6CBC51DD}"/>
              </a:ext>
            </a:extLst>
          </p:cNvPr>
          <p:cNvSpPr>
            <a:spLocks noGrp="1" noChangeArrowheads="1"/>
          </p:cNvSpPr>
          <p:nvPr>
            <p:ph type="body" idx="1"/>
          </p:nvPr>
        </p:nvSpPr>
        <p:spPr bwMode="auto">
          <a:xfrm>
            <a:off x="3290888" y="9509125"/>
            <a:ext cx="37309425" cy="197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6202" tIns="188101" rIns="376202" bIns="188101"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28A15BA-B1F7-40C6-8A92-C2AF60BF7D69}"/>
              </a:ext>
            </a:extLst>
          </p:cNvPr>
          <p:cNvSpPr>
            <a:spLocks noGrp="1" noChangeArrowheads="1"/>
          </p:cNvSpPr>
          <p:nvPr>
            <p:ph type="dt" sz="half" idx="2"/>
          </p:nvPr>
        </p:nvSpPr>
        <p:spPr bwMode="auto">
          <a:xfrm>
            <a:off x="3290888" y="29992638"/>
            <a:ext cx="9144000" cy="2193925"/>
          </a:xfrm>
          <a:prstGeom prst="rect">
            <a:avLst/>
          </a:prstGeom>
          <a:noFill/>
          <a:ln w="9525">
            <a:noFill/>
            <a:miter lim="800000"/>
            <a:headEnd/>
            <a:tailEnd/>
          </a:ln>
          <a:effectLst/>
        </p:spPr>
        <p:txBody>
          <a:bodyPr vert="horz" wrap="square" lIns="376202" tIns="188101" rIns="376202" bIns="188101" numCol="1" anchor="t" anchorCtr="0" compatLnSpc="1">
            <a:prstTxWarp prst="textNoShape">
              <a:avLst/>
            </a:prstTxWarp>
          </a:bodyPr>
          <a:lstStyle>
            <a:lvl1pPr eaLnBrk="1" hangingPunct="1">
              <a:defRPr sz="3675">
                <a:latin typeface="Times New Roman"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4E5CE67-C633-4989-8BEB-0BF16B5973B7}"/>
              </a:ext>
            </a:extLst>
          </p:cNvPr>
          <p:cNvSpPr>
            <a:spLocks noGrp="1" noChangeArrowheads="1"/>
          </p:cNvSpPr>
          <p:nvPr>
            <p:ph type="ftr" sz="quarter" idx="3"/>
          </p:nvPr>
        </p:nvSpPr>
        <p:spPr bwMode="auto">
          <a:xfrm>
            <a:off x="14997113" y="29992638"/>
            <a:ext cx="13896975" cy="2193925"/>
          </a:xfrm>
          <a:prstGeom prst="rect">
            <a:avLst/>
          </a:prstGeom>
          <a:noFill/>
          <a:ln w="9525">
            <a:noFill/>
            <a:miter lim="800000"/>
            <a:headEnd/>
            <a:tailEnd/>
          </a:ln>
          <a:effectLst/>
        </p:spPr>
        <p:txBody>
          <a:bodyPr vert="horz" wrap="square" lIns="376202" tIns="188101" rIns="376202" bIns="188101" numCol="1" anchor="t" anchorCtr="0" compatLnSpc="1">
            <a:prstTxWarp prst="textNoShape">
              <a:avLst/>
            </a:prstTxWarp>
          </a:bodyPr>
          <a:lstStyle>
            <a:lvl1pPr algn="ctr" eaLnBrk="1" hangingPunct="1">
              <a:defRPr sz="3675">
                <a:latin typeface="Times New Roman"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8EB2B63-1ED9-40DB-A94B-EB42157C8A05}"/>
              </a:ext>
            </a:extLst>
          </p:cNvPr>
          <p:cNvSpPr>
            <a:spLocks noGrp="1" noChangeArrowheads="1"/>
          </p:cNvSpPr>
          <p:nvPr>
            <p:ph type="sldNum" sz="quarter" idx="4"/>
          </p:nvPr>
        </p:nvSpPr>
        <p:spPr bwMode="auto">
          <a:xfrm>
            <a:off x="31456313" y="29992638"/>
            <a:ext cx="9144000" cy="2193925"/>
          </a:xfrm>
          <a:prstGeom prst="rect">
            <a:avLst/>
          </a:prstGeom>
          <a:noFill/>
          <a:ln w="9525">
            <a:noFill/>
            <a:miter lim="800000"/>
            <a:headEnd/>
            <a:tailEnd/>
          </a:ln>
          <a:effectLst/>
        </p:spPr>
        <p:txBody>
          <a:bodyPr vert="horz" wrap="square" lIns="376202" tIns="188101" rIns="376202" bIns="188101" numCol="1" anchor="t" anchorCtr="0" compatLnSpc="1">
            <a:prstTxWarp prst="textNoShape">
              <a:avLst/>
            </a:prstTxWarp>
          </a:bodyPr>
          <a:lstStyle>
            <a:lvl1pPr algn="r" eaLnBrk="1" hangingPunct="1">
              <a:defRPr sz="3675">
                <a:latin typeface="Times New Roman" charset="0"/>
                <a:ea typeface="ＭＳ Ｐゴシック" charset="-128"/>
              </a:defRPr>
            </a:lvl1pPr>
          </a:lstStyle>
          <a:p>
            <a:pPr>
              <a:defRPr/>
            </a:pPr>
            <a:fld id="{FF85573B-8F9D-4E23-8859-A5A9884F291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417763" rtl="0" eaLnBrk="0" fontAlgn="base" hangingPunct="0">
        <a:spcBef>
          <a:spcPct val="0"/>
        </a:spcBef>
        <a:spcAft>
          <a:spcPct val="0"/>
        </a:spcAft>
        <a:defRPr sz="11600">
          <a:solidFill>
            <a:schemeClr val="tx2"/>
          </a:solidFill>
          <a:latin typeface="+mj-lt"/>
          <a:ea typeface="ＭＳ Ｐゴシック" charset="-128"/>
          <a:cs typeface="ＭＳ Ｐゴシック" charset="-128"/>
        </a:defRPr>
      </a:lvl1pPr>
      <a:lvl2pPr algn="ctr" defTabSz="2417763" rtl="0" eaLnBrk="0" fontAlgn="base" hangingPunct="0">
        <a:spcBef>
          <a:spcPct val="0"/>
        </a:spcBef>
        <a:spcAft>
          <a:spcPct val="0"/>
        </a:spcAft>
        <a:defRPr sz="11600">
          <a:solidFill>
            <a:schemeClr val="tx2"/>
          </a:solidFill>
          <a:latin typeface="Times New Roman" charset="0"/>
          <a:ea typeface="ＭＳ Ｐゴシック" charset="-128"/>
          <a:cs typeface="ＭＳ Ｐゴシック" charset="-128"/>
        </a:defRPr>
      </a:lvl2pPr>
      <a:lvl3pPr algn="ctr" defTabSz="2417763" rtl="0" eaLnBrk="0" fontAlgn="base" hangingPunct="0">
        <a:spcBef>
          <a:spcPct val="0"/>
        </a:spcBef>
        <a:spcAft>
          <a:spcPct val="0"/>
        </a:spcAft>
        <a:defRPr sz="11600">
          <a:solidFill>
            <a:schemeClr val="tx2"/>
          </a:solidFill>
          <a:latin typeface="Times New Roman" charset="0"/>
          <a:ea typeface="ＭＳ Ｐゴシック" charset="-128"/>
          <a:cs typeface="ＭＳ Ｐゴシック" charset="-128"/>
        </a:defRPr>
      </a:lvl3pPr>
      <a:lvl4pPr algn="ctr" defTabSz="2417763" rtl="0" eaLnBrk="0" fontAlgn="base" hangingPunct="0">
        <a:spcBef>
          <a:spcPct val="0"/>
        </a:spcBef>
        <a:spcAft>
          <a:spcPct val="0"/>
        </a:spcAft>
        <a:defRPr sz="11600">
          <a:solidFill>
            <a:schemeClr val="tx2"/>
          </a:solidFill>
          <a:latin typeface="Times New Roman" charset="0"/>
          <a:ea typeface="ＭＳ Ｐゴシック" charset="-128"/>
          <a:cs typeface="ＭＳ Ｐゴシック" charset="-128"/>
        </a:defRPr>
      </a:lvl4pPr>
      <a:lvl5pPr algn="ctr" defTabSz="2417763" rtl="0" eaLnBrk="0" fontAlgn="base" hangingPunct="0">
        <a:spcBef>
          <a:spcPct val="0"/>
        </a:spcBef>
        <a:spcAft>
          <a:spcPct val="0"/>
        </a:spcAft>
        <a:defRPr sz="11600">
          <a:solidFill>
            <a:schemeClr val="tx2"/>
          </a:solidFill>
          <a:latin typeface="Times New Roman" charset="0"/>
          <a:ea typeface="ＭＳ Ｐゴシック" charset="-128"/>
          <a:cs typeface="ＭＳ Ｐゴシック" charset="-128"/>
        </a:defRPr>
      </a:lvl5pPr>
      <a:lvl6pPr marL="293893" algn="ctr" defTabSz="2418488" rtl="0" eaLnBrk="1" fontAlgn="base" hangingPunct="1">
        <a:spcBef>
          <a:spcPct val="0"/>
        </a:spcBef>
        <a:spcAft>
          <a:spcPct val="0"/>
        </a:spcAft>
        <a:defRPr sz="11636">
          <a:solidFill>
            <a:schemeClr val="tx2"/>
          </a:solidFill>
          <a:latin typeface="Times New Roman" charset="0"/>
        </a:defRPr>
      </a:lvl6pPr>
      <a:lvl7pPr marL="587785" algn="ctr" defTabSz="2418488" rtl="0" eaLnBrk="1" fontAlgn="base" hangingPunct="1">
        <a:spcBef>
          <a:spcPct val="0"/>
        </a:spcBef>
        <a:spcAft>
          <a:spcPct val="0"/>
        </a:spcAft>
        <a:defRPr sz="11636">
          <a:solidFill>
            <a:schemeClr val="tx2"/>
          </a:solidFill>
          <a:latin typeface="Times New Roman" charset="0"/>
        </a:defRPr>
      </a:lvl7pPr>
      <a:lvl8pPr marL="881677" algn="ctr" defTabSz="2418488" rtl="0" eaLnBrk="1" fontAlgn="base" hangingPunct="1">
        <a:spcBef>
          <a:spcPct val="0"/>
        </a:spcBef>
        <a:spcAft>
          <a:spcPct val="0"/>
        </a:spcAft>
        <a:defRPr sz="11636">
          <a:solidFill>
            <a:schemeClr val="tx2"/>
          </a:solidFill>
          <a:latin typeface="Times New Roman" charset="0"/>
        </a:defRPr>
      </a:lvl8pPr>
      <a:lvl9pPr marL="1175569" algn="ctr" defTabSz="2418488" rtl="0" eaLnBrk="1" fontAlgn="base" hangingPunct="1">
        <a:spcBef>
          <a:spcPct val="0"/>
        </a:spcBef>
        <a:spcAft>
          <a:spcPct val="0"/>
        </a:spcAft>
        <a:defRPr sz="11636">
          <a:solidFill>
            <a:schemeClr val="tx2"/>
          </a:solidFill>
          <a:latin typeface="Times New Roman" charset="0"/>
        </a:defRPr>
      </a:lvl9pPr>
    </p:titleStyle>
    <p:bodyStyle>
      <a:lvl1pPr marL="904875" indent="-904875" algn="l" defTabSz="2417763" rtl="0" eaLnBrk="0" fontAlgn="base" hangingPunct="0">
        <a:spcBef>
          <a:spcPct val="20000"/>
        </a:spcBef>
        <a:spcAft>
          <a:spcPct val="0"/>
        </a:spcAft>
        <a:buChar char="•"/>
        <a:defRPr sz="8400">
          <a:solidFill>
            <a:schemeClr val="tx1"/>
          </a:solidFill>
          <a:latin typeface="+mn-lt"/>
          <a:ea typeface="ＭＳ Ｐゴシック" charset="-128"/>
          <a:cs typeface="ＭＳ Ｐゴシック" charset="-128"/>
        </a:defRPr>
      </a:lvl1pPr>
      <a:lvl2pPr marL="1962150" indent="-754063" algn="l" defTabSz="2417763" rtl="0" eaLnBrk="0" fontAlgn="base" hangingPunct="0">
        <a:spcBef>
          <a:spcPct val="20000"/>
        </a:spcBef>
        <a:spcAft>
          <a:spcPct val="0"/>
        </a:spcAft>
        <a:buChar char="–"/>
        <a:defRPr sz="7300">
          <a:solidFill>
            <a:schemeClr val="tx1"/>
          </a:solidFill>
          <a:latin typeface="+mn-lt"/>
          <a:ea typeface="ＭＳ Ｐゴシック" charset="-128"/>
        </a:defRPr>
      </a:lvl2pPr>
      <a:lvl3pPr marL="3021013" indent="-603250" algn="l" defTabSz="2417763" rtl="0" eaLnBrk="0" fontAlgn="base" hangingPunct="0">
        <a:spcBef>
          <a:spcPct val="20000"/>
        </a:spcBef>
        <a:spcAft>
          <a:spcPct val="0"/>
        </a:spcAft>
        <a:buChar char="•"/>
        <a:defRPr sz="6300">
          <a:solidFill>
            <a:schemeClr val="tx1"/>
          </a:solidFill>
          <a:latin typeface="+mn-lt"/>
          <a:ea typeface="ＭＳ Ｐゴシック" charset="-128"/>
        </a:defRPr>
      </a:lvl3pPr>
      <a:lvl4pPr marL="4230688" indent="-603250" algn="l" defTabSz="2417763" rtl="0" eaLnBrk="0" fontAlgn="base" hangingPunct="0">
        <a:spcBef>
          <a:spcPct val="20000"/>
        </a:spcBef>
        <a:spcAft>
          <a:spcPct val="0"/>
        </a:spcAft>
        <a:buChar char="–"/>
        <a:defRPr sz="5200">
          <a:solidFill>
            <a:schemeClr val="tx1"/>
          </a:solidFill>
          <a:latin typeface="+mn-lt"/>
          <a:ea typeface="ＭＳ Ｐゴシック" charset="-128"/>
        </a:defRPr>
      </a:lvl4pPr>
      <a:lvl5pPr marL="5438775" indent="-603250" algn="l" defTabSz="2417763" rtl="0" eaLnBrk="0" fontAlgn="base" hangingPunct="0">
        <a:spcBef>
          <a:spcPct val="20000"/>
        </a:spcBef>
        <a:spcAft>
          <a:spcPct val="0"/>
        </a:spcAft>
        <a:buChar char="»"/>
        <a:defRPr sz="5200">
          <a:solidFill>
            <a:schemeClr val="tx1"/>
          </a:solidFill>
          <a:latin typeface="+mn-lt"/>
          <a:ea typeface="ＭＳ Ｐゴシック" charset="-128"/>
        </a:defRPr>
      </a:lvl5pPr>
      <a:lvl6pPr marL="5734981" indent="-604112" algn="l" defTabSz="2418488" rtl="0" eaLnBrk="1" fontAlgn="base" hangingPunct="1">
        <a:spcBef>
          <a:spcPct val="20000"/>
        </a:spcBef>
        <a:spcAft>
          <a:spcPct val="0"/>
        </a:spcAft>
        <a:buChar char="»"/>
        <a:defRPr sz="5271">
          <a:solidFill>
            <a:schemeClr val="tx1"/>
          </a:solidFill>
          <a:latin typeface="+mn-lt"/>
        </a:defRPr>
      </a:lvl6pPr>
      <a:lvl7pPr marL="6028873" indent="-604112" algn="l" defTabSz="2418488" rtl="0" eaLnBrk="1" fontAlgn="base" hangingPunct="1">
        <a:spcBef>
          <a:spcPct val="20000"/>
        </a:spcBef>
        <a:spcAft>
          <a:spcPct val="0"/>
        </a:spcAft>
        <a:buChar char="»"/>
        <a:defRPr sz="5271">
          <a:solidFill>
            <a:schemeClr val="tx1"/>
          </a:solidFill>
          <a:latin typeface="+mn-lt"/>
        </a:defRPr>
      </a:lvl7pPr>
      <a:lvl8pPr marL="6322765" indent="-604112" algn="l" defTabSz="2418488" rtl="0" eaLnBrk="1" fontAlgn="base" hangingPunct="1">
        <a:spcBef>
          <a:spcPct val="20000"/>
        </a:spcBef>
        <a:spcAft>
          <a:spcPct val="0"/>
        </a:spcAft>
        <a:buChar char="»"/>
        <a:defRPr sz="5271">
          <a:solidFill>
            <a:schemeClr val="tx1"/>
          </a:solidFill>
          <a:latin typeface="+mn-lt"/>
        </a:defRPr>
      </a:lvl8pPr>
      <a:lvl9pPr marL="6616658" indent="-604112" algn="l" defTabSz="2418488" rtl="0" eaLnBrk="1" fontAlgn="base" hangingPunct="1">
        <a:spcBef>
          <a:spcPct val="20000"/>
        </a:spcBef>
        <a:spcAft>
          <a:spcPct val="0"/>
        </a:spcAft>
        <a:buChar char="»"/>
        <a:defRPr sz="5271">
          <a:solidFill>
            <a:schemeClr val="tx1"/>
          </a:solidFill>
          <a:latin typeface="+mn-lt"/>
        </a:defRPr>
      </a:lvl9pPr>
    </p:bodyStyle>
    <p:otherStyle>
      <a:defPPr>
        <a:defRPr lang="en-US"/>
      </a:defPPr>
      <a:lvl1pPr marL="0" algn="l" defTabSz="587785" rtl="0" eaLnBrk="1" latinLnBrk="0" hangingPunct="1">
        <a:defRPr sz="1157" kern="1200">
          <a:solidFill>
            <a:schemeClr val="tx1"/>
          </a:solidFill>
          <a:latin typeface="+mn-lt"/>
          <a:ea typeface="+mn-ea"/>
          <a:cs typeface="+mn-cs"/>
        </a:defRPr>
      </a:lvl1pPr>
      <a:lvl2pPr marL="293893" algn="l" defTabSz="587785" rtl="0" eaLnBrk="1" latinLnBrk="0" hangingPunct="1">
        <a:defRPr sz="1157" kern="1200">
          <a:solidFill>
            <a:schemeClr val="tx1"/>
          </a:solidFill>
          <a:latin typeface="+mn-lt"/>
          <a:ea typeface="+mn-ea"/>
          <a:cs typeface="+mn-cs"/>
        </a:defRPr>
      </a:lvl2pPr>
      <a:lvl3pPr marL="587785" algn="l" defTabSz="587785" rtl="0" eaLnBrk="1" latinLnBrk="0" hangingPunct="1">
        <a:defRPr sz="1157" kern="1200">
          <a:solidFill>
            <a:schemeClr val="tx1"/>
          </a:solidFill>
          <a:latin typeface="+mn-lt"/>
          <a:ea typeface="+mn-ea"/>
          <a:cs typeface="+mn-cs"/>
        </a:defRPr>
      </a:lvl3pPr>
      <a:lvl4pPr marL="881677" algn="l" defTabSz="587785" rtl="0" eaLnBrk="1" latinLnBrk="0" hangingPunct="1">
        <a:defRPr sz="1157" kern="1200">
          <a:solidFill>
            <a:schemeClr val="tx1"/>
          </a:solidFill>
          <a:latin typeface="+mn-lt"/>
          <a:ea typeface="+mn-ea"/>
          <a:cs typeface="+mn-cs"/>
        </a:defRPr>
      </a:lvl4pPr>
      <a:lvl5pPr marL="1175569" algn="l" defTabSz="587785" rtl="0" eaLnBrk="1" latinLnBrk="0" hangingPunct="1">
        <a:defRPr sz="1157" kern="1200">
          <a:solidFill>
            <a:schemeClr val="tx1"/>
          </a:solidFill>
          <a:latin typeface="+mn-lt"/>
          <a:ea typeface="+mn-ea"/>
          <a:cs typeface="+mn-cs"/>
        </a:defRPr>
      </a:lvl5pPr>
      <a:lvl6pPr marL="1469462" algn="l" defTabSz="587785" rtl="0" eaLnBrk="1" latinLnBrk="0" hangingPunct="1">
        <a:defRPr sz="1157" kern="1200">
          <a:solidFill>
            <a:schemeClr val="tx1"/>
          </a:solidFill>
          <a:latin typeface="+mn-lt"/>
          <a:ea typeface="+mn-ea"/>
          <a:cs typeface="+mn-cs"/>
        </a:defRPr>
      </a:lvl6pPr>
      <a:lvl7pPr marL="1763354" algn="l" defTabSz="587785" rtl="0" eaLnBrk="1" latinLnBrk="0" hangingPunct="1">
        <a:defRPr sz="1157" kern="1200">
          <a:solidFill>
            <a:schemeClr val="tx1"/>
          </a:solidFill>
          <a:latin typeface="+mn-lt"/>
          <a:ea typeface="+mn-ea"/>
          <a:cs typeface="+mn-cs"/>
        </a:defRPr>
      </a:lvl7pPr>
      <a:lvl8pPr marL="2057246" algn="l" defTabSz="587785" rtl="0" eaLnBrk="1" latinLnBrk="0" hangingPunct="1">
        <a:defRPr sz="1157" kern="1200">
          <a:solidFill>
            <a:schemeClr val="tx1"/>
          </a:solidFill>
          <a:latin typeface="+mn-lt"/>
          <a:ea typeface="+mn-ea"/>
          <a:cs typeface="+mn-cs"/>
        </a:defRPr>
      </a:lvl8pPr>
      <a:lvl9pPr marL="2351138" algn="l" defTabSz="587785" rtl="0" eaLnBrk="1" latinLnBrk="0" hangingPunct="1">
        <a:defRPr sz="115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 name="Rectangle 162">
            <a:extLst>
              <a:ext uri="{FF2B5EF4-FFF2-40B4-BE49-F238E27FC236}">
                <a16:creationId xmlns:a16="http://schemas.microsoft.com/office/drawing/2014/main" id="{91F330C3-D250-4585-88C4-3762A0AD4569}"/>
              </a:ext>
            </a:extLst>
          </p:cNvPr>
          <p:cNvSpPr>
            <a:spLocks noChangeArrowheads="1"/>
          </p:cNvSpPr>
          <p:nvPr/>
        </p:nvSpPr>
        <p:spPr bwMode="auto">
          <a:xfrm>
            <a:off x="24155400" y="25984200"/>
            <a:ext cx="19451638" cy="3124200"/>
          </a:xfrm>
          <a:prstGeom prst="rect">
            <a:avLst/>
          </a:prstGeom>
          <a:solidFill>
            <a:schemeClr val="bg1"/>
          </a:solidFill>
          <a:ln w="76200">
            <a:solidFill>
              <a:schemeClr val="tx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800" dirty="0">
                <a:solidFill>
                  <a:srgbClr val="FFFFFF"/>
                </a:solidFill>
                <a:latin typeface="Times New Roman" charset="0"/>
                <a:ea typeface="ＭＳ Ｐゴシック" charset="0"/>
              </a:rPr>
              <a:t>References</a:t>
            </a:r>
          </a:p>
        </p:txBody>
      </p:sp>
      <p:sp>
        <p:nvSpPr>
          <p:cNvPr id="4099" name="テキスト ボックス 19">
            <a:extLst>
              <a:ext uri="{FF2B5EF4-FFF2-40B4-BE49-F238E27FC236}">
                <a16:creationId xmlns:a16="http://schemas.microsoft.com/office/drawing/2014/main" id="{C953456F-09B4-4465-81AF-2097FDF4FD59}"/>
              </a:ext>
            </a:extLst>
          </p:cNvPr>
          <p:cNvSpPr txBox="1">
            <a:spLocks noChangeArrowheads="1"/>
          </p:cNvSpPr>
          <p:nvPr/>
        </p:nvSpPr>
        <p:spPr bwMode="auto">
          <a:xfrm>
            <a:off x="24206994" y="25990391"/>
            <a:ext cx="19348450" cy="3046988"/>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lvl1pPr>
              <a:defRPr sz="2800">
                <a:solidFill>
                  <a:schemeClr val="tx1"/>
                </a:solidFill>
                <a:latin typeface="Arial" panose="020B0604020202020204" pitchFamily="34" charset="0"/>
                <a:ea typeface="ＭＳ Ｐゴシック" panose="020B0600070205080204" pitchFamily="50" charset="-128"/>
              </a:defRPr>
            </a:lvl1pPr>
            <a:lvl2pPr marL="742950" indent="-285750">
              <a:defRPr sz="2800">
                <a:solidFill>
                  <a:schemeClr val="tx1"/>
                </a:solidFill>
                <a:latin typeface="Arial" panose="020B0604020202020204" pitchFamily="34" charset="0"/>
                <a:ea typeface="ＭＳ Ｐゴシック" panose="020B0600070205080204" pitchFamily="50" charset="-128"/>
              </a:defRPr>
            </a:lvl2pPr>
            <a:lvl3pPr marL="1143000" indent="-228600">
              <a:defRPr sz="2800">
                <a:solidFill>
                  <a:schemeClr val="tx1"/>
                </a:solidFill>
                <a:latin typeface="Arial" panose="020B0604020202020204" pitchFamily="34" charset="0"/>
                <a:ea typeface="ＭＳ Ｐゴシック" panose="020B0600070205080204" pitchFamily="50" charset="-128"/>
              </a:defRPr>
            </a:lvl3pPr>
            <a:lvl4pPr marL="1600200" indent="-228600">
              <a:defRPr sz="2800">
                <a:solidFill>
                  <a:schemeClr val="tx1"/>
                </a:solidFill>
                <a:latin typeface="Arial" panose="020B0604020202020204" pitchFamily="34" charset="0"/>
                <a:ea typeface="ＭＳ Ｐゴシック" panose="020B0600070205080204" pitchFamily="50" charset="-128"/>
              </a:defRPr>
            </a:lvl4pPr>
            <a:lvl5pPr marL="2057400" indent="-228600">
              <a:defRPr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9pPr>
          </a:lstStyle>
          <a:p>
            <a:pPr algn="just"/>
            <a:r>
              <a:rPr kumimoji="1" lang="en-US" altLang="ja-JP" sz="2400" dirty="0"/>
              <a:t>Acknowledgements: </a:t>
            </a:r>
            <a:r>
              <a:rPr lang="en-US" sz="2400" dirty="0"/>
              <a:t>First, we acknowledge the National Science Foundation and Colorado State University for providing the financial support for designing and constructing the SEA-POL radar. NSF support was provided by the MRI grant, AGS-1531714. Also, we thank NOAA for donating the former </a:t>
            </a:r>
            <a:r>
              <a:rPr lang="en-US" sz="2400" i="1" dirty="0"/>
              <a:t>R/V Ronald H. Brown</a:t>
            </a:r>
            <a:r>
              <a:rPr lang="en-US" sz="2400" dirty="0"/>
              <a:t> radar to CSU to motivate the SEA-POL development project. NASA and NSF provided support to CSU for the SPURS-2 deployment via a NASA Rapid Response award (80NSSC17K0239) and a NSF Eager award (AGS-1742760). Our sincere thanks and appreciation go to the shore staff and ship’s crew of the </a:t>
            </a:r>
            <a:r>
              <a:rPr lang="en-US" sz="2400" i="1" dirty="0"/>
              <a:t>R/V Roger </a:t>
            </a:r>
            <a:r>
              <a:rPr lang="en-US" sz="2400" i="1" dirty="0" err="1"/>
              <a:t>Revelle</a:t>
            </a:r>
            <a:r>
              <a:rPr lang="en-US" sz="2400" dirty="0"/>
              <a:t> ably led by Capt. David </a:t>
            </a:r>
            <a:r>
              <a:rPr lang="en-US" sz="2400" dirty="0" err="1"/>
              <a:t>Murline</a:t>
            </a:r>
            <a:r>
              <a:rPr lang="en-US" sz="2400" dirty="0"/>
              <a:t>. Finally we thank the external review committee that visited CSU during the critical design phase of SEA POL, R. Carbone (NCAR), N. </a:t>
            </a:r>
            <a:r>
              <a:rPr lang="en-US" sz="2400" dirty="0" err="1"/>
              <a:t>Bharadwaj</a:t>
            </a:r>
            <a:r>
              <a:rPr lang="en-US" sz="2400" dirty="0"/>
              <a:t> (DOE/PNNL) and T. Lyly (</a:t>
            </a:r>
            <a:r>
              <a:rPr lang="en-US" sz="2400" dirty="0" err="1"/>
              <a:t>Vaisala</a:t>
            </a:r>
            <a:r>
              <a:rPr lang="en-US" sz="2400" dirty="0"/>
              <a:t>-Helsinki). The PISTON cruise was supported by the Office of Naval Research. We thank the capable crew of the </a:t>
            </a:r>
            <a:r>
              <a:rPr lang="en-US" sz="2400" i="1" dirty="0">
                <a:solidFill>
                  <a:srgbClr val="000000"/>
                </a:solidFill>
              </a:rPr>
              <a:t>R/V Thomas G. Thompson </a:t>
            </a:r>
            <a:r>
              <a:rPr lang="en-US" sz="2400" dirty="0"/>
              <a:t>for their excellent support during PISTON. </a:t>
            </a:r>
            <a:endParaRPr kumimoji="1" lang="ja-JP" altLang="en-US" sz="3200" dirty="0"/>
          </a:p>
        </p:txBody>
      </p:sp>
      <p:sp>
        <p:nvSpPr>
          <p:cNvPr id="157" name="Rectangle 156">
            <a:extLst>
              <a:ext uri="{FF2B5EF4-FFF2-40B4-BE49-F238E27FC236}">
                <a16:creationId xmlns:a16="http://schemas.microsoft.com/office/drawing/2014/main" id="{4B084F27-2B10-4EFD-A22C-ABCA0A3F4B8B}"/>
              </a:ext>
            </a:extLst>
          </p:cNvPr>
          <p:cNvSpPr>
            <a:spLocks noChangeArrowheads="1"/>
          </p:cNvSpPr>
          <p:nvPr/>
        </p:nvSpPr>
        <p:spPr bwMode="auto">
          <a:xfrm>
            <a:off x="381000" y="2665413"/>
            <a:ext cx="13112750" cy="6319837"/>
          </a:xfrm>
          <a:prstGeom prst="rect">
            <a:avLst/>
          </a:prstGeom>
          <a:solidFill>
            <a:schemeClr val="bg1"/>
          </a:solidFill>
          <a:ln w="76200">
            <a:solidFill>
              <a:schemeClr val="tx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800" dirty="0">
                <a:solidFill>
                  <a:schemeClr val="lt1"/>
                </a:solidFill>
                <a:latin typeface="+mn-lt"/>
                <a:ea typeface="+mn-ea"/>
              </a:rPr>
              <a:t>The </a:t>
            </a:r>
          </a:p>
        </p:txBody>
      </p:sp>
      <p:sp>
        <p:nvSpPr>
          <p:cNvPr id="15363" name="Text Box 160">
            <a:extLst>
              <a:ext uri="{FF2B5EF4-FFF2-40B4-BE49-F238E27FC236}">
                <a16:creationId xmlns:a16="http://schemas.microsoft.com/office/drawing/2014/main" id="{30193D6E-6876-45B5-9554-DF18FEBD3A97}"/>
              </a:ext>
            </a:extLst>
          </p:cNvPr>
          <p:cNvSpPr txBox="1">
            <a:spLocks noChangeArrowheads="1"/>
          </p:cNvSpPr>
          <p:nvPr/>
        </p:nvSpPr>
        <p:spPr bwMode="auto">
          <a:xfrm>
            <a:off x="477838" y="338819"/>
            <a:ext cx="43129200" cy="2057400"/>
          </a:xfrm>
          <a:prstGeom prst="rect">
            <a:avLst/>
          </a:prstGeom>
          <a:solidFill>
            <a:schemeClr val="bg1"/>
          </a:solidFill>
          <a:ln w="76200">
            <a:solidFill>
              <a:schemeClr val="tx1"/>
            </a:solidFill>
            <a:miter lim="800000"/>
            <a:headEnd/>
            <a:tailEnd/>
          </a:ln>
        </p:spPr>
        <p:txBody>
          <a:bodyPr/>
          <a:lstStyle>
            <a:lvl1pPr>
              <a:defRPr sz="2800">
                <a:solidFill>
                  <a:schemeClr val="tx1"/>
                </a:solidFill>
                <a:latin typeface="Arial" charset="0"/>
                <a:ea typeface="ＭＳ Ｐゴシック" charset="-128"/>
              </a:defRPr>
            </a:lvl1pPr>
            <a:lvl2pPr marL="742950" indent="-285750">
              <a:defRPr sz="2800">
                <a:solidFill>
                  <a:schemeClr val="tx1"/>
                </a:solidFill>
                <a:latin typeface="Arial" charset="0"/>
                <a:ea typeface="ＭＳ Ｐゴシック" charset="-128"/>
              </a:defRPr>
            </a:lvl2pPr>
            <a:lvl3pPr marL="1143000" indent="-228600">
              <a:defRPr sz="2800">
                <a:solidFill>
                  <a:schemeClr val="tx1"/>
                </a:solidFill>
                <a:latin typeface="Arial" charset="0"/>
                <a:ea typeface="ＭＳ Ｐゴシック" charset="-128"/>
              </a:defRPr>
            </a:lvl3pPr>
            <a:lvl4pPr marL="1600200" indent="-228600">
              <a:defRPr sz="2800">
                <a:solidFill>
                  <a:schemeClr val="tx1"/>
                </a:solidFill>
                <a:latin typeface="Arial" charset="0"/>
                <a:ea typeface="ＭＳ Ｐゴシック" charset="-128"/>
              </a:defRPr>
            </a:lvl4pPr>
            <a:lvl5pPr marL="2057400" indent="-22860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eaLnBrk="1" hangingPunct="1">
              <a:defRPr/>
            </a:pPr>
            <a:r>
              <a:rPr lang="en-US" altLang="en-US" sz="3200" b="1" dirty="0"/>
              <a:t>Polarimetric Radar Observations over the Tropical Ocean</a:t>
            </a:r>
            <a:r>
              <a:rPr lang="en-US" altLang="en-US" sz="3200" dirty="0"/>
              <a:t>s </a:t>
            </a:r>
            <a:r>
              <a:rPr lang="en-US" altLang="en-US" sz="3200" b="1" dirty="0"/>
              <a:t>using SEA-POL</a:t>
            </a:r>
          </a:p>
          <a:p>
            <a:pPr algn="ctr" eaLnBrk="1" hangingPunct="1">
              <a:defRPr/>
            </a:pPr>
            <a:r>
              <a:rPr lang="en-US" altLang="en-US" sz="2850" dirty="0"/>
              <a:t>Steven A. Rutledge</a:t>
            </a:r>
            <a:r>
              <a:rPr lang="en-US" altLang="en-US" sz="2850" baseline="30000" dirty="0"/>
              <a:t>1</a:t>
            </a:r>
            <a:r>
              <a:rPr lang="en-US" altLang="en-US" sz="2850" dirty="0"/>
              <a:t> and V. Chandrasekar</a:t>
            </a:r>
            <a:r>
              <a:rPr lang="en-US" altLang="en-US" sz="2850" baseline="30000" dirty="0"/>
              <a:t>2</a:t>
            </a:r>
          </a:p>
          <a:p>
            <a:pPr algn="ctr" eaLnBrk="1" hangingPunct="1">
              <a:defRPr/>
            </a:pPr>
            <a:r>
              <a:rPr lang="en-US" altLang="en-US" sz="2250" baseline="30000" dirty="0"/>
              <a:t>1</a:t>
            </a:r>
            <a:r>
              <a:rPr lang="en-US" altLang="en-US" sz="2250" dirty="0"/>
              <a:t>Department of Atmospheric Science, Colorado State University, Fort Collins, CO</a:t>
            </a:r>
          </a:p>
          <a:p>
            <a:pPr algn="ctr" eaLnBrk="1" hangingPunct="1">
              <a:defRPr/>
            </a:pPr>
            <a:r>
              <a:rPr lang="en-US" altLang="en-US" sz="2250" baseline="30000" dirty="0"/>
              <a:t>2</a:t>
            </a:r>
            <a:r>
              <a:rPr lang="en-US" altLang="en-US" sz="2250" dirty="0"/>
              <a:t>Department of Electrical and Computer Engineering, Colorado State University, Fort Collins, CO</a:t>
            </a:r>
          </a:p>
        </p:txBody>
      </p:sp>
      <p:sp>
        <p:nvSpPr>
          <p:cNvPr id="37" name="Rectangle 36">
            <a:extLst>
              <a:ext uri="{FF2B5EF4-FFF2-40B4-BE49-F238E27FC236}">
                <a16:creationId xmlns:a16="http://schemas.microsoft.com/office/drawing/2014/main" id="{3A821F33-8C6A-46F2-903B-3532344F2171}"/>
              </a:ext>
            </a:extLst>
          </p:cNvPr>
          <p:cNvSpPr>
            <a:spLocks noChangeArrowheads="1"/>
          </p:cNvSpPr>
          <p:nvPr/>
        </p:nvSpPr>
        <p:spPr bwMode="auto">
          <a:xfrm>
            <a:off x="13887450" y="2665413"/>
            <a:ext cx="29622750" cy="6305550"/>
          </a:xfrm>
          <a:prstGeom prst="rect">
            <a:avLst/>
          </a:prstGeom>
          <a:solidFill>
            <a:schemeClr val="bg1"/>
          </a:solidFill>
          <a:ln w="76200">
            <a:solidFill>
              <a:schemeClr val="tx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sz="1800" dirty="0">
              <a:solidFill>
                <a:srgbClr val="FFFFFF"/>
              </a:solidFill>
              <a:latin typeface="Times New Roman" charset="0"/>
              <a:ea typeface="ＭＳ Ｐゴシック" charset="0"/>
            </a:endParaRPr>
          </a:p>
        </p:txBody>
      </p:sp>
      <p:pic>
        <p:nvPicPr>
          <p:cNvPr id="4105" name="Picture 257" descr="C:\Documents and Settings\Steve Rutledge\My Documents\My Pictures\csu_logo.png">
            <a:extLst>
              <a:ext uri="{FF2B5EF4-FFF2-40B4-BE49-F238E27FC236}">
                <a16:creationId xmlns:a16="http://schemas.microsoft.com/office/drawing/2014/main" id="{37B50152-BD7E-4190-BE29-5ADD20D34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5971" y="704693"/>
            <a:ext cx="3448487" cy="13589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4106" name="TextBox 5">
            <a:extLst>
              <a:ext uri="{FF2B5EF4-FFF2-40B4-BE49-F238E27FC236}">
                <a16:creationId xmlns:a16="http://schemas.microsoft.com/office/drawing/2014/main" id="{5866F2FA-E608-4F4B-A7C1-D636E4E0A68C}"/>
              </a:ext>
            </a:extLst>
          </p:cNvPr>
          <p:cNvSpPr txBox="1">
            <a:spLocks noChangeArrowheads="1"/>
          </p:cNvSpPr>
          <p:nvPr/>
        </p:nvSpPr>
        <p:spPr bwMode="auto">
          <a:xfrm>
            <a:off x="547801" y="2946995"/>
            <a:ext cx="12841288" cy="5632311"/>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lvl1pPr>
              <a:defRPr sz="2800">
                <a:solidFill>
                  <a:schemeClr val="tx1"/>
                </a:solidFill>
                <a:latin typeface="Arial" panose="020B0604020202020204" pitchFamily="34" charset="0"/>
                <a:ea typeface="ＭＳ Ｐゴシック" panose="020B0600070205080204" pitchFamily="50" charset="-128"/>
              </a:defRPr>
            </a:lvl1pPr>
            <a:lvl2pPr marL="742950" indent="-285750">
              <a:defRPr sz="2800">
                <a:solidFill>
                  <a:schemeClr val="tx1"/>
                </a:solidFill>
                <a:latin typeface="Arial" panose="020B0604020202020204" pitchFamily="34" charset="0"/>
                <a:ea typeface="ＭＳ Ｐゴシック" panose="020B0600070205080204" pitchFamily="50" charset="-128"/>
              </a:defRPr>
            </a:lvl2pPr>
            <a:lvl3pPr marL="1143000" indent="-228600">
              <a:defRPr sz="2800">
                <a:solidFill>
                  <a:schemeClr val="tx1"/>
                </a:solidFill>
                <a:latin typeface="Arial" panose="020B0604020202020204" pitchFamily="34" charset="0"/>
                <a:ea typeface="ＭＳ Ｐゴシック" panose="020B0600070205080204" pitchFamily="50" charset="-128"/>
              </a:defRPr>
            </a:lvl3pPr>
            <a:lvl4pPr marL="1600200" indent="-228600">
              <a:defRPr sz="2800">
                <a:solidFill>
                  <a:schemeClr val="tx1"/>
                </a:solidFill>
                <a:latin typeface="Arial" panose="020B0604020202020204" pitchFamily="34" charset="0"/>
                <a:ea typeface="ＭＳ Ｐゴシック" panose="020B0600070205080204" pitchFamily="50" charset="-128"/>
              </a:defRPr>
            </a:lvl4pPr>
            <a:lvl5pPr marL="2057400" indent="-228600">
              <a:defRPr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9pPr>
          </a:lstStyle>
          <a:p>
            <a:pPr algn="just" eaLnBrk="1" hangingPunct="1"/>
            <a:r>
              <a:rPr lang="en-US" sz="2400" dirty="0"/>
              <a:t>A new, advanced radar has been developed at Colorado State University (CSU). SEA-POL is a stabilized C-band, polarimetric Doppler radar specifically designed to deploy on research ships. SEA-POL is the first such weather radar developed in the U.S. Ship-based weather radars have a long history, dating back to GATE in 1974. The GATE radars measured only reflectivity. After GATE, ship radars also provided Doppler measurements. SEA-POL represents the next advancement by adding dual-polarization technology, the ability to transmit and receive both horizontal and vertical polarizations. This configuration provides information about hydrometeor size, shape and phase. As a result, superior rain rate estimates are afforded by the dual-polarization technology and microphysical insights can be obtained from the polarimetric measurements. SEA-POL made its first deployment as part of the SPURS-2 Fall 2017 cruise to the eastern tropical Pacific, sailing on the </a:t>
            </a:r>
            <a:r>
              <a:rPr lang="en-US" sz="2400" i="1" dirty="0"/>
              <a:t>R/V Roger </a:t>
            </a:r>
            <a:r>
              <a:rPr lang="en-US" sz="2400" i="1" dirty="0" err="1"/>
              <a:t>Revelle</a:t>
            </a:r>
            <a:r>
              <a:rPr lang="en-US" sz="2400" dirty="0"/>
              <a:t>. SEA-POL’s second deployment was onboard the </a:t>
            </a:r>
            <a:r>
              <a:rPr lang="en-US" sz="2400" i="1" dirty="0"/>
              <a:t>R/V Thomas G. Thompson </a:t>
            </a:r>
            <a:r>
              <a:rPr lang="en-US" sz="2400" dirty="0"/>
              <a:t>to the tropical W. </a:t>
            </a:r>
            <a:r>
              <a:rPr lang="en-US" sz="2400" dirty="0">
                <a:solidFill>
                  <a:srgbClr val="000000"/>
                </a:solidFill>
              </a:rPr>
              <a:t>P</a:t>
            </a:r>
            <a:r>
              <a:rPr lang="en-US" sz="2400" dirty="0"/>
              <a:t>acific as part of the PISTON project in late summer/early fall 2018. SEA-POL collected high quality data in both field campaigns. SEA-POL will deploy on the </a:t>
            </a:r>
            <a:r>
              <a:rPr lang="en-US" sz="2400" i="1" dirty="0"/>
              <a:t>R/V Sally Ride </a:t>
            </a:r>
            <a:r>
              <a:rPr lang="en-US" sz="2400" dirty="0"/>
              <a:t>for PISTON 19. </a:t>
            </a:r>
            <a:endParaRPr lang="en-US" altLang="en-US" sz="2400" dirty="0"/>
          </a:p>
        </p:txBody>
      </p:sp>
      <p:sp>
        <p:nvSpPr>
          <p:cNvPr id="168" name="TextBox 167">
            <a:extLst>
              <a:ext uri="{FF2B5EF4-FFF2-40B4-BE49-F238E27FC236}">
                <a16:creationId xmlns:a16="http://schemas.microsoft.com/office/drawing/2014/main" id="{1828D659-B9E6-4EFA-8067-22B041AB4D67}"/>
              </a:ext>
            </a:extLst>
          </p:cNvPr>
          <p:cNvSpPr txBox="1"/>
          <p:nvPr/>
        </p:nvSpPr>
        <p:spPr>
          <a:xfrm>
            <a:off x="25831800" y="2819400"/>
            <a:ext cx="5435600" cy="60007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3300" b="1" dirty="0">
                <a:latin typeface="Arial" panose="020B0604020202020204" pitchFamily="34" charset="0"/>
                <a:cs typeface="Arial" panose="020B0604020202020204" pitchFamily="34" charset="0"/>
              </a:rPr>
              <a:t>Radar Development</a:t>
            </a:r>
          </a:p>
        </p:txBody>
      </p:sp>
      <p:sp>
        <p:nvSpPr>
          <p:cNvPr id="166" name="TextBox 165">
            <a:extLst>
              <a:ext uri="{FF2B5EF4-FFF2-40B4-BE49-F238E27FC236}">
                <a16:creationId xmlns:a16="http://schemas.microsoft.com/office/drawing/2014/main" id="{6C36D7F9-0A83-4F8D-913B-670037443BC2}"/>
              </a:ext>
            </a:extLst>
          </p:cNvPr>
          <p:cNvSpPr txBox="1"/>
          <p:nvPr/>
        </p:nvSpPr>
        <p:spPr>
          <a:xfrm>
            <a:off x="5192713" y="9450388"/>
            <a:ext cx="13144500" cy="60007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3300" b="1" dirty="0">
                <a:latin typeface="Arial" panose="020B0604020202020204" pitchFamily="34" charset="0"/>
                <a:cs typeface="Arial" panose="020B0604020202020204" pitchFamily="34" charset="0"/>
              </a:rPr>
              <a:t>SEA-POL rain mapping and polarimetric observations</a:t>
            </a:r>
          </a:p>
        </p:txBody>
      </p:sp>
      <p:sp>
        <p:nvSpPr>
          <p:cNvPr id="4111" name="Rectangle 2">
            <a:extLst>
              <a:ext uri="{FF2B5EF4-FFF2-40B4-BE49-F238E27FC236}">
                <a16:creationId xmlns:a16="http://schemas.microsoft.com/office/drawing/2014/main" id="{D0527671-8786-4705-B436-E758FE162FAB}"/>
              </a:ext>
            </a:extLst>
          </p:cNvPr>
          <p:cNvSpPr>
            <a:spLocks noChangeArrowheads="1"/>
          </p:cNvSpPr>
          <p:nvPr/>
        </p:nvSpPr>
        <p:spPr bwMode="auto">
          <a:xfrm>
            <a:off x="13944600" y="2696826"/>
            <a:ext cx="9296400" cy="6370974"/>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lvl1pPr>
              <a:defRPr sz="2800">
                <a:solidFill>
                  <a:schemeClr val="tx1"/>
                </a:solidFill>
                <a:latin typeface="Arial" panose="020B0604020202020204" pitchFamily="34" charset="0"/>
                <a:ea typeface="ＭＳ Ｐゴシック" panose="020B0600070205080204" pitchFamily="50" charset="-128"/>
              </a:defRPr>
            </a:lvl1pPr>
            <a:lvl2pPr marL="742950" indent="-285750">
              <a:defRPr sz="2800">
                <a:solidFill>
                  <a:schemeClr val="tx1"/>
                </a:solidFill>
                <a:latin typeface="Arial" panose="020B0604020202020204" pitchFamily="34" charset="0"/>
                <a:ea typeface="ＭＳ Ｐゴシック" panose="020B0600070205080204" pitchFamily="50" charset="-128"/>
              </a:defRPr>
            </a:lvl2pPr>
            <a:lvl3pPr marL="1143000" indent="-228600">
              <a:defRPr sz="2800">
                <a:solidFill>
                  <a:schemeClr val="tx1"/>
                </a:solidFill>
                <a:latin typeface="Arial" panose="020B0604020202020204" pitchFamily="34" charset="0"/>
                <a:ea typeface="ＭＳ Ｐゴシック" panose="020B0600070205080204" pitchFamily="50" charset="-128"/>
              </a:defRPr>
            </a:lvl3pPr>
            <a:lvl4pPr marL="1600200" indent="-228600">
              <a:defRPr sz="2800">
                <a:solidFill>
                  <a:schemeClr val="tx1"/>
                </a:solidFill>
                <a:latin typeface="Arial" panose="020B0604020202020204" pitchFamily="34" charset="0"/>
                <a:ea typeface="ＭＳ Ｐゴシック" panose="020B0600070205080204" pitchFamily="50" charset="-128"/>
              </a:defRPr>
            </a:lvl4pPr>
            <a:lvl5pPr marL="2057400" indent="-228600">
              <a:defRPr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9pPr>
          </a:lstStyle>
          <a:p>
            <a:pPr algn="just"/>
            <a:r>
              <a:rPr kumimoji="1" lang="en-US" altLang="ja-JP" sz="2400" dirty="0"/>
              <a:t>SEA-POL was derived from the previous R/V Ronald H. Brown (RHB) C-band Doppler radar. The transmitter and antenna positioner were used from the RHB radar. All other components were either designed and built in-house or acquired from </a:t>
            </a:r>
            <a:r>
              <a:rPr kumimoji="1" lang="en-US" altLang="ja-JP" sz="2400" dirty="0" err="1"/>
              <a:t>Vaisala</a:t>
            </a:r>
            <a:r>
              <a:rPr kumimoji="1" lang="en-US" altLang="ja-JP" sz="2400" dirty="0"/>
              <a:t>, Inc. </a:t>
            </a:r>
            <a:r>
              <a:rPr kumimoji="1" lang="en-US" altLang="ja-JP" sz="2400" dirty="0" err="1"/>
              <a:t>Vaisala</a:t>
            </a:r>
            <a:r>
              <a:rPr kumimoji="1" lang="en-US" altLang="ja-JP" sz="2400" dirty="0"/>
              <a:t> supplied an antenna mounted receiver, rotary joint and RVP9000 signal processor. Antenna motions are fully stabilized for ship motions using a INU/GPS receiver system.</a:t>
            </a:r>
          </a:p>
          <a:p>
            <a:pPr algn="just"/>
            <a:endParaRPr kumimoji="1" lang="en-US" altLang="ja-JP" sz="2400" dirty="0"/>
          </a:p>
          <a:p>
            <a:pPr algn="just"/>
            <a:r>
              <a:rPr kumimoji="1" lang="en-US" altLang="ja-JP" sz="2400" dirty="0"/>
              <a:t>SEA-POL is housed in a </a:t>
            </a:r>
            <a:r>
              <a:rPr kumimoji="1" lang="en-US" altLang="ja-JP" sz="2400" dirty="0" err="1"/>
              <a:t>seatainer</a:t>
            </a:r>
            <a:r>
              <a:rPr kumimoji="1" lang="en-US" altLang="ja-JP" sz="2400" dirty="0"/>
              <a:t> which also serves as the base for the antenna, positioner and </a:t>
            </a:r>
            <a:r>
              <a:rPr kumimoji="1" lang="en-US" altLang="ja-JP" sz="2400" dirty="0" err="1"/>
              <a:t>radome</a:t>
            </a:r>
            <a:r>
              <a:rPr kumimoji="1" lang="en-US" altLang="ja-JP" sz="2400" dirty="0"/>
              <a:t>. A custom interface to mate the antenna/</a:t>
            </a:r>
            <a:r>
              <a:rPr kumimoji="1" lang="en-US" altLang="ja-JP" sz="2400" dirty="0" err="1"/>
              <a:t>radome</a:t>
            </a:r>
            <a:r>
              <a:rPr kumimoji="1" lang="en-US" altLang="ja-JP" sz="2400" dirty="0"/>
              <a:t> assembly to the top of the </a:t>
            </a:r>
            <a:r>
              <a:rPr kumimoji="1" lang="en-US" altLang="ja-JP" sz="2400" dirty="0" err="1"/>
              <a:t>seatainer</a:t>
            </a:r>
            <a:r>
              <a:rPr kumimoji="1" lang="en-US" altLang="ja-JP" sz="2400" dirty="0"/>
              <a:t> was designed and fabricated. The system is designed to withstand &gt; 100kt winds. SEA-POL scans a 240 degree sector centered on the ship’s bow. This configuration allows SEA-POL to operate on multiple ships within the U.S. fleet. </a:t>
            </a:r>
            <a:r>
              <a:rPr lang="en-US" sz="2400" dirty="0">
                <a:latin typeface="Arial"/>
                <a:cs typeface="Arial"/>
              </a:rPr>
              <a:t>SEA-</a:t>
            </a:r>
            <a:r>
              <a:rPr lang="en-US" sz="2400" dirty="0" err="1">
                <a:latin typeface="Arial"/>
                <a:cs typeface="Arial"/>
              </a:rPr>
              <a:t>POLcan</a:t>
            </a:r>
            <a:r>
              <a:rPr lang="en-US" sz="2400" dirty="0">
                <a:latin typeface="Arial"/>
                <a:cs typeface="Arial"/>
              </a:rPr>
              <a:t> be shipped world-wide in three </a:t>
            </a:r>
            <a:r>
              <a:rPr lang="en-US" sz="2400" dirty="0" err="1">
                <a:latin typeface="Arial"/>
                <a:cs typeface="Arial"/>
              </a:rPr>
              <a:t>seatainers</a:t>
            </a:r>
            <a:r>
              <a:rPr lang="en-US" sz="2400" dirty="0">
                <a:latin typeface="Arial"/>
                <a:cs typeface="Arial"/>
              </a:rPr>
              <a:t>. </a:t>
            </a:r>
          </a:p>
          <a:p>
            <a:pPr algn="just"/>
            <a:endParaRPr kumimoji="1" lang="ja-JP" altLang="en-US" sz="2400" dirty="0"/>
          </a:p>
        </p:txBody>
      </p:sp>
      <p:sp>
        <p:nvSpPr>
          <p:cNvPr id="50" name="Rectangle 49">
            <a:extLst>
              <a:ext uri="{FF2B5EF4-FFF2-40B4-BE49-F238E27FC236}">
                <a16:creationId xmlns:a16="http://schemas.microsoft.com/office/drawing/2014/main" id="{D17F57A4-BF04-4B9F-ABEA-F9839F4EB8E1}"/>
              </a:ext>
            </a:extLst>
          </p:cNvPr>
          <p:cNvSpPr>
            <a:spLocks noChangeArrowheads="1"/>
          </p:cNvSpPr>
          <p:nvPr/>
        </p:nvSpPr>
        <p:spPr bwMode="auto">
          <a:xfrm>
            <a:off x="24155400" y="9144000"/>
            <a:ext cx="19451638" cy="16556037"/>
          </a:xfrm>
          <a:prstGeom prst="rect">
            <a:avLst/>
          </a:prstGeom>
          <a:solidFill>
            <a:schemeClr val="bg1"/>
          </a:solidFill>
          <a:ln w="76200">
            <a:solidFill>
              <a:schemeClr val="tx1"/>
            </a:solidFill>
            <a:miter lim="800000"/>
            <a:headEnd/>
            <a:tailEnd/>
          </a:ln>
          <a:effectLst>
            <a:outerShdw blurRad="40000" dist="23000" dir="5400000" rotWithShape="0">
              <a:srgbClr val="808080">
                <a:alpha val="34998"/>
              </a:srgbClr>
            </a:outerShdw>
          </a:effectLst>
        </p:spPr>
        <p:txBody>
          <a:bodyPr anchor="ctr"/>
          <a:lstStyle/>
          <a:p>
            <a:pPr marL="285750" indent="-285750" algn="ctr" eaLnBrk="1" hangingPunct="1">
              <a:buFont typeface="Arial" panose="020B0604020202020204" pitchFamily="34" charset="0"/>
              <a:buChar char="•"/>
              <a:defRPr/>
            </a:pPr>
            <a:r>
              <a:rPr lang="en-US" sz="1800" dirty="0">
                <a:solidFill>
                  <a:srgbClr val="FFFFFF"/>
                </a:solidFill>
                <a:latin typeface="Times New Roman" charset="0"/>
                <a:ea typeface="ＭＳ Ｐゴシック" charset="0"/>
              </a:rPr>
              <a:t>Vertical</a:t>
            </a:r>
          </a:p>
        </p:txBody>
      </p:sp>
      <p:sp>
        <p:nvSpPr>
          <p:cNvPr id="4250" name="テキスト ボックス 8">
            <a:extLst>
              <a:ext uri="{FF2B5EF4-FFF2-40B4-BE49-F238E27FC236}">
                <a16:creationId xmlns:a16="http://schemas.microsoft.com/office/drawing/2014/main" id="{C3341B00-5F35-4A58-9ABD-46DF956F6DE8}"/>
              </a:ext>
            </a:extLst>
          </p:cNvPr>
          <p:cNvSpPr txBox="1">
            <a:spLocks noChangeArrowheads="1"/>
          </p:cNvSpPr>
          <p:nvPr/>
        </p:nvSpPr>
        <p:spPr bwMode="auto">
          <a:xfrm>
            <a:off x="32489775" y="8259763"/>
            <a:ext cx="104044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ＭＳ Ｐゴシック" panose="020B0600070205080204" pitchFamily="50" charset="-128"/>
              </a:defRPr>
            </a:lvl1pPr>
            <a:lvl2pPr marL="742950" indent="-285750">
              <a:defRPr sz="2800">
                <a:solidFill>
                  <a:schemeClr val="tx1"/>
                </a:solidFill>
                <a:latin typeface="Arial" panose="020B0604020202020204" pitchFamily="34" charset="0"/>
                <a:ea typeface="ＭＳ Ｐゴシック" panose="020B0600070205080204" pitchFamily="50" charset="-128"/>
              </a:defRPr>
            </a:lvl2pPr>
            <a:lvl3pPr marL="1143000" indent="-228600">
              <a:defRPr sz="2800">
                <a:solidFill>
                  <a:schemeClr val="tx1"/>
                </a:solidFill>
                <a:latin typeface="Arial" panose="020B0604020202020204" pitchFamily="34" charset="0"/>
                <a:ea typeface="ＭＳ Ｐゴシック" panose="020B0600070205080204" pitchFamily="50" charset="-128"/>
              </a:defRPr>
            </a:lvl3pPr>
            <a:lvl4pPr marL="1600200" indent="-228600">
              <a:defRPr sz="2800">
                <a:solidFill>
                  <a:schemeClr val="tx1"/>
                </a:solidFill>
                <a:latin typeface="Arial" panose="020B0604020202020204" pitchFamily="34" charset="0"/>
                <a:ea typeface="ＭＳ Ｐゴシック" panose="020B0600070205080204" pitchFamily="50" charset="-128"/>
              </a:defRPr>
            </a:lvl4pPr>
            <a:lvl5pPr marL="2057400" indent="-228600">
              <a:defRPr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9pPr>
          </a:lstStyle>
          <a:p>
            <a:endParaRPr kumimoji="1" lang="ja-JP" altLang="en-US" sz="1800" dirty="0"/>
          </a:p>
        </p:txBody>
      </p:sp>
      <p:sp>
        <p:nvSpPr>
          <p:cNvPr id="4252" name="テキスト ボックス 200">
            <a:extLst>
              <a:ext uri="{FF2B5EF4-FFF2-40B4-BE49-F238E27FC236}">
                <a16:creationId xmlns:a16="http://schemas.microsoft.com/office/drawing/2014/main" id="{234DAB72-2165-4713-81B2-1AE4E16833CB}"/>
              </a:ext>
            </a:extLst>
          </p:cNvPr>
          <p:cNvSpPr txBox="1">
            <a:spLocks noChangeArrowheads="1"/>
          </p:cNvSpPr>
          <p:nvPr/>
        </p:nvSpPr>
        <p:spPr bwMode="auto">
          <a:xfrm>
            <a:off x="37715825" y="3179763"/>
            <a:ext cx="5178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ＭＳ Ｐゴシック" panose="020B0600070205080204" pitchFamily="50" charset="-128"/>
              </a:defRPr>
            </a:lvl1pPr>
            <a:lvl2pPr marL="742950" indent="-285750">
              <a:defRPr sz="2800">
                <a:solidFill>
                  <a:schemeClr val="tx1"/>
                </a:solidFill>
                <a:latin typeface="Arial" panose="020B0604020202020204" pitchFamily="34" charset="0"/>
                <a:ea typeface="ＭＳ Ｐゴシック" panose="020B0600070205080204" pitchFamily="50" charset="-128"/>
              </a:defRPr>
            </a:lvl2pPr>
            <a:lvl3pPr marL="1143000" indent="-228600">
              <a:defRPr sz="2800">
                <a:solidFill>
                  <a:schemeClr val="tx1"/>
                </a:solidFill>
                <a:latin typeface="Arial" panose="020B0604020202020204" pitchFamily="34" charset="0"/>
                <a:ea typeface="ＭＳ Ｐゴシック" panose="020B0600070205080204" pitchFamily="50" charset="-128"/>
              </a:defRPr>
            </a:lvl3pPr>
            <a:lvl4pPr marL="1600200" indent="-228600">
              <a:defRPr sz="2800">
                <a:solidFill>
                  <a:schemeClr val="tx1"/>
                </a:solidFill>
                <a:latin typeface="Arial" panose="020B0604020202020204" pitchFamily="34" charset="0"/>
                <a:ea typeface="ＭＳ Ｐゴシック" panose="020B0600070205080204" pitchFamily="50" charset="-128"/>
              </a:defRPr>
            </a:lvl4pPr>
            <a:lvl5pPr marL="2057400" indent="-228600">
              <a:defRPr sz="28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50" charset="-128"/>
              </a:defRPr>
            </a:lvl9pPr>
          </a:lstStyle>
          <a:p>
            <a:pPr algn="ctr"/>
            <a:endParaRPr kumimoji="1" lang="ja-JP" altLang="en-US" sz="2400" b="1" dirty="0"/>
          </a:p>
        </p:txBody>
      </p:sp>
      <p:sp>
        <p:nvSpPr>
          <p:cNvPr id="57" name="TextBox 165">
            <a:extLst>
              <a:ext uri="{FF2B5EF4-FFF2-40B4-BE49-F238E27FC236}">
                <a16:creationId xmlns:a16="http://schemas.microsoft.com/office/drawing/2014/main" id="{0C3F95A7-8799-40F1-9E93-4AA090A8B324}"/>
              </a:ext>
            </a:extLst>
          </p:cNvPr>
          <p:cNvSpPr txBox="1"/>
          <p:nvPr/>
        </p:nvSpPr>
        <p:spPr>
          <a:xfrm>
            <a:off x="29300488" y="9450388"/>
            <a:ext cx="9172575" cy="600164"/>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3300" b="1" dirty="0">
                <a:latin typeface="Arial" panose="020B0604020202020204" pitchFamily="34" charset="0"/>
                <a:cs typeface="Arial" panose="020B0604020202020204" pitchFamily="34" charset="0"/>
              </a:rPr>
              <a:t>Examples of SEA-POL data</a:t>
            </a:r>
          </a:p>
        </p:txBody>
      </p:sp>
      <p:sp>
        <p:nvSpPr>
          <p:cNvPr id="10" name="TextBox 9"/>
          <p:cNvSpPr txBox="1"/>
          <p:nvPr/>
        </p:nvSpPr>
        <p:spPr>
          <a:xfrm>
            <a:off x="2743200" y="1371600"/>
            <a:ext cx="2021056" cy="523220"/>
          </a:xfrm>
          <a:prstGeom prst="rect">
            <a:avLst/>
          </a:prstGeom>
          <a:noFill/>
        </p:spPr>
        <p:txBody>
          <a:bodyPr wrap="none" rtlCol="0">
            <a:spAutoFit/>
          </a:bodyPr>
          <a:lstStyle/>
          <a:p>
            <a:r>
              <a:rPr lang="en-US" dirty="0">
                <a:solidFill>
                  <a:srgbClr val="FF0000"/>
                </a:solidFill>
              </a:rPr>
              <a:t>Poster 1.27</a:t>
            </a:r>
          </a:p>
        </p:txBody>
      </p:sp>
      <p:pic>
        <p:nvPicPr>
          <p:cNvPr id="53" name="Picture 52" descr="/Users/brodyfuchs-macbook/Dropbox/CSU/CoauthorPapers/SEAPOL_BAMS/paperfigs/Fig. 1 radar schematic.png"/>
          <p:cNvPicPr/>
          <p:nvPr/>
        </p:nvPicPr>
        <p:blipFill>
          <a:blip r:embed="rId5">
            <a:extLst>
              <a:ext uri="{28A0092B-C50C-407E-A947-70E740481C1C}">
                <a14:useLocalDpi xmlns:a14="http://schemas.microsoft.com/office/drawing/2010/main" val="0"/>
              </a:ext>
            </a:extLst>
          </a:blip>
          <a:srcRect/>
          <a:stretch>
            <a:fillRect/>
          </a:stretch>
        </p:blipFill>
        <p:spPr bwMode="auto">
          <a:xfrm>
            <a:off x="23850600" y="3581400"/>
            <a:ext cx="6781800" cy="5105400"/>
          </a:xfrm>
          <a:prstGeom prst="rect">
            <a:avLst/>
          </a:prstGeom>
          <a:noFill/>
          <a:ln>
            <a:noFill/>
          </a:ln>
        </p:spPr>
      </p:pic>
      <p:pic>
        <p:nvPicPr>
          <p:cNvPr id="54" name="Picture 53" descr="paperfigs/Fig.%202.png"/>
          <p:cNvPicPr/>
          <p:nvPr/>
        </p:nvPicPr>
        <p:blipFill>
          <a:blip r:embed="rId6">
            <a:extLst>
              <a:ext uri="{28A0092B-C50C-407E-A947-70E740481C1C}">
                <a14:useLocalDpi xmlns:a14="http://schemas.microsoft.com/office/drawing/2010/main" val="0"/>
              </a:ext>
            </a:extLst>
          </a:blip>
          <a:srcRect/>
          <a:stretch>
            <a:fillRect/>
          </a:stretch>
        </p:blipFill>
        <p:spPr bwMode="auto">
          <a:xfrm>
            <a:off x="29337000" y="3505200"/>
            <a:ext cx="6248400" cy="5029200"/>
          </a:xfrm>
          <a:prstGeom prst="rect">
            <a:avLst/>
          </a:prstGeom>
          <a:noFill/>
          <a:ln>
            <a:noFill/>
          </a:ln>
        </p:spPr>
      </p:pic>
      <p:pic>
        <p:nvPicPr>
          <p:cNvPr id="2" name="Picture 1"/>
          <p:cNvPicPr>
            <a:picLocks noChangeAspect="1"/>
          </p:cNvPicPr>
          <p:nvPr/>
        </p:nvPicPr>
        <p:blipFill>
          <a:blip r:embed="rId7"/>
          <a:stretch>
            <a:fillRect/>
          </a:stretch>
        </p:blipFill>
        <p:spPr>
          <a:xfrm>
            <a:off x="35629850" y="3048000"/>
            <a:ext cx="7835900" cy="4762500"/>
          </a:xfrm>
          <a:prstGeom prst="rect">
            <a:avLst/>
          </a:prstGeom>
        </p:spPr>
      </p:pic>
      <p:sp>
        <p:nvSpPr>
          <p:cNvPr id="3" name="TextBox 2"/>
          <p:cNvSpPr txBox="1"/>
          <p:nvPr/>
        </p:nvSpPr>
        <p:spPr>
          <a:xfrm>
            <a:off x="29565600" y="3581400"/>
            <a:ext cx="3158236" cy="523220"/>
          </a:xfrm>
          <a:prstGeom prst="rect">
            <a:avLst/>
          </a:prstGeom>
          <a:noFill/>
        </p:spPr>
        <p:txBody>
          <a:bodyPr wrap="none" rtlCol="0">
            <a:spAutoFit/>
          </a:bodyPr>
          <a:lstStyle/>
          <a:p>
            <a:r>
              <a:rPr lang="en-US" i="1" dirty="0">
                <a:solidFill>
                  <a:srgbClr val="FF0000"/>
                </a:solidFill>
              </a:rPr>
              <a:t>R/V Roger </a:t>
            </a:r>
            <a:r>
              <a:rPr lang="en-US" i="1" dirty="0" err="1">
                <a:solidFill>
                  <a:srgbClr val="FF0000"/>
                </a:solidFill>
              </a:rPr>
              <a:t>Revelle</a:t>
            </a:r>
            <a:endParaRPr lang="en-US" i="1" dirty="0">
              <a:solidFill>
                <a:srgbClr val="FF0000"/>
              </a:solidFill>
            </a:endParaRPr>
          </a:p>
        </p:txBody>
      </p:sp>
      <p:pic>
        <p:nvPicPr>
          <p:cNvPr id="58" name="Picture 57"/>
          <p:cNvPicPr/>
          <p:nvPr/>
        </p:nvPicPr>
        <p:blipFill>
          <a:blip r:embed="rId8"/>
          <a:stretch>
            <a:fillRect/>
          </a:stretch>
        </p:blipFill>
        <p:spPr>
          <a:xfrm>
            <a:off x="33070800" y="11049000"/>
            <a:ext cx="8229600" cy="8915400"/>
          </a:xfrm>
          <a:prstGeom prst="rect">
            <a:avLst/>
          </a:prstGeom>
        </p:spPr>
      </p:pic>
      <p:pic>
        <p:nvPicPr>
          <p:cNvPr id="59" name="Picture 58" descr="A close up of a map&#10;&#10;Description automatically generated"/>
          <p:cNvPicPr/>
          <p:nvPr/>
        </p:nvPicPr>
        <p:blipFill>
          <a:blip r:embed="rId9"/>
          <a:stretch>
            <a:fillRect/>
          </a:stretch>
        </p:blipFill>
        <p:spPr>
          <a:xfrm>
            <a:off x="24917400" y="10820400"/>
            <a:ext cx="8001000" cy="9144000"/>
          </a:xfrm>
          <a:prstGeom prst="rect">
            <a:avLst/>
          </a:prstGeom>
        </p:spPr>
      </p:pic>
      <p:pic>
        <p:nvPicPr>
          <p:cNvPr id="40" name="Picture 39" descr="A close up of a map&#10;&#10;Description automatically generated"/>
          <p:cNvPicPr/>
          <p:nvPr/>
        </p:nvPicPr>
        <p:blipFill>
          <a:blip r:embed="rId10"/>
          <a:stretch>
            <a:fillRect/>
          </a:stretch>
        </p:blipFill>
        <p:spPr>
          <a:xfrm>
            <a:off x="25400" y="10363200"/>
            <a:ext cx="6527800" cy="6172200"/>
          </a:xfrm>
          <a:prstGeom prst="rect">
            <a:avLst/>
          </a:prstGeom>
        </p:spPr>
      </p:pic>
      <p:pic>
        <p:nvPicPr>
          <p:cNvPr id="42" name="Picture 41"/>
          <p:cNvPicPr/>
          <p:nvPr/>
        </p:nvPicPr>
        <p:blipFill>
          <a:blip r:embed="rId11"/>
          <a:stretch>
            <a:fillRect/>
          </a:stretch>
        </p:blipFill>
        <p:spPr>
          <a:xfrm>
            <a:off x="7010400" y="10439400"/>
            <a:ext cx="7696200" cy="6019800"/>
          </a:xfrm>
          <a:prstGeom prst="rect">
            <a:avLst/>
          </a:prstGeom>
        </p:spPr>
      </p:pic>
      <p:pic>
        <p:nvPicPr>
          <p:cNvPr id="43" name="Picture 42" descr="A close up of a map&#10;&#10;Description automatically generated"/>
          <p:cNvPicPr/>
          <p:nvPr/>
        </p:nvPicPr>
        <p:blipFill>
          <a:blip r:embed="rId12"/>
          <a:stretch>
            <a:fillRect/>
          </a:stretch>
        </p:blipFill>
        <p:spPr>
          <a:xfrm>
            <a:off x="15011400" y="10439400"/>
            <a:ext cx="6324600" cy="5943600"/>
          </a:xfrm>
          <a:prstGeom prst="rect">
            <a:avLst/>
          </a:prstGeom>
        </p:spPr>
      </p:pic>
      <p:pic>
        <p:nvPicPr>
          <p:cNvPr id="44" name="Picture 43" descr="Macintosh HD:Users:rutledge:Desktop:thumbnail_rrmethod_hists_fig5.jpg"/>
          <p:cNvPicPr/>
          <p:nvPr/>
        </p:nvPicPr>
        <p:blipFill>
          <a:blip r:embed="rId13">
            <a:extLst>
              <a:ext uri="{28A0092B-C50C-407E-A947-70E740481C1C}">
                <a14:useLocalDpi xmlns:a14="http://schemas.microsoft.com/office/drawing/2010/main" val="0"/>
              </a:ext>
            </a:extLst>
          </a:blip>
          <a:srcRect/>
          <a:stretch>
            <a:fillRect/>
          </a:stretch>
        </p:blipFill>
        <p:spPr bwMode="auto">
          <a:xfrm>
            <a:off x="762000" y="19354800"/>
            <a:ext cx="8686800" cy="6781800"/>
          </a:xfrm>
          <a:prstGeom prst="rect">
            <a:avLst/>
          </a:prstGeom>
          <a:noFill/>
          <a:ln>
            <a:noFill/>
          </a:ln>
        </p:spPr>
      </p:pic>
      <p:sp>
        <p:nvSpPr>
          <p:cNvPr id="4" name="TextBox 3"/>
          <p:cNvSpPr txBox="1"/>
          <p:nvPr/>
        </p:nvSpPr>
        <p:spPr>
          <a:xfrm>
            <a:off x="914400" y="16611600"/>
            <a:ext cx="19511521" cy="193899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400" dirty="0">
                <a:latin typeface="Arial"/>
                <a:cs typeface="Arial"/>
              </a:rPr>
              <a:t>The SPURS-2 cruise took place between mid-October to mid-November 2017 in the E. tropical Pacific. One of the goals of the SPURS-2 </a:t>
            </a:r>
          </a:p>
          <a:p>
            <a:r>
              <a:rPr lang="en-US" sz="2400" dirty="0">
                <a:latin typeface="Arial"/>
                <a:cs typeface="Arial"/>
              </a:rPr>
              <a:t>cruise was to map patches of convective rainfall that create fresh water lenses on the ocean’s surface. These lenses stabilize the upper </a:t>
            </a:r>
          </a:p>
          <a:p>
            <a:r>
              <a:rPr lang="en-US" sz="2400" dirty="0">
                <a:latin typeface="Arial"/>
                <a:cs typeface="Arial"/>
              </a:rPr>
              <a:t>ocean under light wind conditions causing local SST’s to increase which may lead to further storm formation. Quality-controlled SEA-POL data</a:t>
            </a:r>
          </a:p>
          <a:p>
            <a:r>
              <a:rPr lang="en-US" sz="2400" dirty="0">
                <a:latin typeface="Arial"/>
                <a:cs typeface="Arial"/>
              </a:rPr>
              <a:t>were input to the Thompson et al. (2018; </a:t>
            </a:r>
            <a:r>
              <a:rPr lang="en-US" sz="2400" i="1" dirty="0">
                <a:latin typeface="Arial"/>
                <a:cs typeface="Arial"/>
              </a:rPr>
              <a:t>J. Atmos. Sci</a:t>
            </a:r>
            <a:r>
              <a:rPr lang="en-US" sz="2400" dirty="0">
                <a:latin typeface="Arial"/>
                <a:cs typeface="Arial"/>
              </a:rPr>
              <a:t>.) rain rate algorithm which uses SEA-POL reflectivity and polarimetric fields specific </a:t>
            </a:r>
          </a:p>
          <a:p>
            <a:r>
              <a:rPr lang="en-US" sz="2400" dirty="0">
                <a:latin typeface="Arial"/>
                <a:cs typeface="Arial"/>
              </a:rPr>
              <a:t>differential phase </a:t>
            </a:r>
            <a:r>
              <a:rPr lang="en-US" sz="2400" dirty="0">
                <a:solidFill>
                  <a:srgbClr val="000000"/>
                </a:solidFill>
                <a:latin typeface="Arial"/>
                <a:cs typeface="Arial"/>
              </a:rPr>
              <a:t>(K</a:t>
            </a:r>
            <a:r>
              <a:rPr lang="en-US" sz="2400" baseline="-25000" dirty="0">
                <a:solidFill>
                  <a:srgbClr val="000000"/>
                </a:solidFill>
                <a:latin typeface="Arial"/>
                <a:cs typeface="Arial"/>
              </a:rPr>
              <a:t>DP</a:t>
            </a:r>
            <a:r>
              <a:rPr lang="en-US" sz="2400" dirty="0">
                <a:solidFill>
                  <a:srgbClr val="000000"/>
                </a:solidFill>
                <a:latin typeface="Arial"/>
                <a:cs typeface="Arial"/>
              </a:rPr>
              <a:t>) </a:t>
            </a:r>
            <a:r>
              <a:rPr lang="en-US" sz="2400" dirty="0">
                <a:latin typeface="Arial"/>
                <a:cs typeface="Arial"/>
              </a:rPr>
              <a:t>and differential reflectivity </a:t>
            </a:r>
            <a:r>
              <a:rPr lang="en-US" sz="2400" dirty="0">
                <a:solidFill>
                  <a:srgbClr val="000000"/>
                </a:solidFill>
                <a:latin typeface="Arial"/>
                <a:cs typeface="Arial"/>
              </a:rPr>
              <a:t>(</a:t>
            </a:r>
            <a:r>
              <a:rPr lang="en-US" sz="2400" dirty="0" err="1">
                <a:solidFill>
                  <a:srgbClr val="000000"/>
                </a:solidFill>
                <a:latin typeface="Symbol" pitchFamily="2" charset="2"/>
                <a:cs typeface="Arial"/>
              </a:rPr>
              <a:t>z</a:t>
            </a:r>
            <a:r>
              <a:rPr lang="en-US" sz="2400" baseline="-25000" dirty="0" err="1">
                <a:solidFill>
                  <a:srgbClr val="000000"/>
                </a:solidFill>
                <a:latin typeface="Arial"/>
                <a:cs typeface="Arial"/>
              </a:rPr>
              <a:t>DR</a:t>
            </a:r>
            <a:r>
              <a:rPr lang="en-US" sz="2400" dirty="0">
                <a:solidFill>
                  <a:srgbClr val="000000"/>
                </a:solidFill>
                <a:latin typeface="Arial"/>
                <a:cs typeface="Arial"/>
              </a:rPr>
              <a:t>). </a:t>
            </a:r>
          </a:p>
        </p:txBody>
      </p:sp>
      <p:sp>
        <p:nvSpPr>
          <p:cNvPr id="5" name="TextBox 4"/>
          <p:cNvSpPr txBox="1"/>
          <p:nvPr/>
        </p:nvSpPr>
        <p:spPr>
          <a:xfrm>
            <a:off x="838200" y="9677400"/>
            <a:ext cx="4076081" cy="523220"/>
          </a:xfrm>
          <a:prstGeom prst="rect">
            <a:avLst/>
          </a:prstGeom>
          <a:noFill/>
        </p:spPr>
        <p:txBody>
          <a:bodyPr wrap="none" rtlCol="0">
            <a:spAutoFit/>
          </a:bodyPr>
          <a:lstStyle/>
          <a:p>
            <a:r>
              <a:rPr lang="en-US" dirty="0"/>
              <a:t>SPURS-2 cruise domain</a:t>
            </a:r>
          </a:p>
        </p:txBody>
      </p:sp>
      <p:sp>
        <p:nvSpPr>
          <p:cNvPr id="6" name="TextBox 5"/>
          <p:cNvSpPr txBox="1"/>
          <p:nvPr/>
        </p:nvSpPr>
        <p:spPr>
          <a:xfrm>
            <a:off x="21582062" y="11071896"/>
            <a:ext cx="2192338" cy="304698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u="sng" dirty="0">
                <a:solidFill>
                  <a:srgbClr val="000000"/>
                </a:solidFill>
                <a:latin typeface="Arial"/>
                <a:cs typeface="Arial"/>
              </a:rPr>
              <a:t>Rain Products Example</a:t>
            </a:r>
            <a:r>
              <a:rPr lang="en-US" sz="2400" dirty="0">
                <a:solidFill>
                  <a:srgbClr val="000000"/>
                </a:solidFill>
                <a:latin typeface="Arial"/>
                <a:cs typeface="Arial"/>
              </a:rPr>
              <a:t>:</a:t>
            </a:r>
          </a:p>
          <a:p>
            <a:r>
              <a:rPr lang="en-US" sz="2400" dirty="0">
                <a:solidFill>
                  <a:srgbClr val="000000"/>
                </a:solidFill>
                <a:latin typeface="Arial"/>
                <a:cs typeface="Arial"/>
              </a:rPr>
              <a:t>Instantaneous rain rate and accumulation</a:t>
            </a:r>
          </a:p>
          <a:p>
            <a:r>
              <a:rPr lang="en-US" sz="2400" dirty="0">
                <a:latin typeface="Arial"/>
                <a:cs typeface="Arial"/>
              </a:rPr>
              <a:t>over various</a:t>
            </a:r>
          </a:p>
          <a:p>
            <a:r>
              <a:rPr lang="en-US" sz="2400" dirty="0">
                <a:latin typeface="Arial"/>
                <a:cs typeface="Arial"/>
              </a:rPr>
              <a:t>intervals plus</a:t>
            </a:r>
          </a:p>
          <a:p>
            <a:r>
              <a:rPr lang="en-US" sz="2400" dirty="0">
                <a:latin typeface="Arial"/>
                <a:cs typeface="Arial"/>
              </a:rPr>
              <a:t>“age” of rain</a:t>
            </a:r>
          </a:p>
        </p:txBody>
      </p:sp>
      <p:sp>
        <p:nvSpPr>
          <p:cNvPr id="7" name="TextBox 6"/>
          <p:cNvSpPr txBox="1"/>
          <p:nvPr/>
        </p:nvSpPr>
        <p:spPr>
          <a:xfrm>
            <a:off x="24155400" y="29337000"/>
            <a:ext cx="19202400"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Arial"/>
                <a:cs typeface="Arial"/>
              </a:rPr>
              <a:t>References  </a:t>
            </a:r>
          </a:p>
          <a:p>
            <a:endParaRPr lang="en-US" sz="2400" dirty="0">
              <a:latin typeface="Arial"/>
              <a:cs typeface="Arial"/>
            </a:endParaRPr>
          </a:p>
          <a:p>
            <a:r>
              <a:rPr lang="en-US" sz="2400" dirty="0">
                <a:latin typeface="Arial"/>
                <a:cs typeface="Arial"/>
              </a:rPr>
              <a:t>Deployment of the SEA-POL C-band polarimetric radar to SPURS-2. (S. A. Rutledge, V. </a:t>
            </a:r>
            <a:r>
              <a:rPr lang="en-US" sz="2400" dirty="0" err="1">
                <a:latin typeface="Arial"/>
                <a:cs typeface="Arial"/>
              </a:rPr>
              <a:t>Chandrasekar</a:t>
            </a:r>
            <a:r>
              <a:rPr lang="en-US" sz="2400" dirty="0">
                <a:latin typeface="Arial"/>
                <a:cs typeface="Arial"/>
              </a:rPr>
              <a:t>, B. Fuchs, J. George, F. </a:t>
            </a:r>
            <a:r>
              <a:rPr lang="en-US" sz="2400" dirty="0" err="1">
                <a:latin typeface="Arial"/>
                <a:cs typeface="Arial"/>
              </a:rPr>
              <a:t>Junyent</a:t>
            </a:r>
            <a:r>
              <a:rPr lang="en-US" sz="2400" dirty="0">
                <a:latin typeface="Arial"/>
                <a:cs typeface="Arial"/>
              </a:rPr>
              <a:t>, P. Kennedy and B. Dolan)</a:t>
            </a:r>
            <a:r>
              <a:rPr lang="en-US" sz="2400" i="1" dirty="0">
                <a:latin typeface="Arial"/>
                <a:cs typeface="Arial"/>
              </a:rPr>
              <a:t>. Oceanography Magazine</a:t>
            </a:r>
            <a:r>
              <a:rPr lang="en-US" sz="2400" dirty="0">
                <a:latin typeface="Arial"/>
                <a:cs typeface="Arial"/>
              </a:rPr>
              <a:t>, In press.</a:t>
            </a:r>
          </a:p>
          <a:p>
            <a:endParaRPr lang="en-US" sz="2400" dirty="0">
              <a:latin typeface="Arial"/>
              <a:cs typeface="Arial"/>
            </a:endParaRPr>
          </a:p>
          <a:p>
            <a:r>
              <a:rPr lang="en-US" sz="2400" dirty="0">
                <a:latin typeface="Arial"/>
                <a:cs typeface="Arial"/>
              </a:rPr>
              <a:t>SEA-POL goes to sea. (S. A. Rutledge, V. </a:t>
            </a:r>
            <a:r>
              <a:rPr lang="en-US" sz="2400" dirty="0" err="1">
                <a:latin typeface="Arial"/>
                <a:cs typeface="Arial"/>
              </a:rPr>
              <a:t>Chandrasekar</a:t>
            </a:r>
            <a:r>
              <a:rPr lang="en-US" sz="2400" dirty="0">
                <a:latin typeface="Arial"/>
                <a:cs typeface="Arial"/>
              </a:rPr>
              <a:t>, B. Fuchs, J. George, F. </a:t>
            </a:r>
            <a:r>
              <a:rPr lang="en-US" sz="2400" dirty="0" err="1">
                <a:latin typeface="Arial"/>
                <a:cs typeface="Arial"/>
              </a:rPr>
              <a:t>Junyent</a:t>
            </a:r>
            <a:r>
              <a:rPr lang="en-US" sz="2400" dirty="0">
                <a:latin typeface="Arial"/>
                <a:cs typeface="Arial"/>
              </a:rPr>
              <a:t>, B. Dolan, P. Kennedy and K. </a:t>
            </a:r>
            <a:r>
              <a:rPr lang="en-US" sz="2400" dirty="0" err="1">
                <a:latin typeface="Arial"/>
                <a:cs typeface="Arial"/>
              </a:rPr>
              <a:t>Drushka</a:t>
            </a:r>
            <a:r>
              <a:rPr lang="en-US" sz="2400" dirty="0">
                <a:latin typeface="Arial"/>
                <a:cs typeface="Arial"/>
              </a:rPr>
              <a:t>).</a:t>
            </a:r>
            <a:r>
              <a:rPr lang="en-US" sz="2400" i="1" dirty="0">
                <a:latin typeface="Arial"/>
                <a:cs typeface="Arial"/>
              </a:rPr>
              <a:t> Bull. Amer. Meteor. Soc</a:t>
            </a:r>
            <a:r>
              <a:rPr lang="en-US" sz="2400" dirty="0">
                <a:latin typeface="Arial"/>
                <a:cs typeface="Arial"/>
              </a:rPr>
              <a:t>., Submitted. </a:t>
            </a:r>
          </a:p>
          <a:p>
            <a:endParaRPr lang="en-US" sz="2400" dirty="0">
              <a:latin typeface="Arial"/>
              <a:cs typeface="Arial"/>
            </a:endParaRPr>
          </a:p>
          <a:p>
            <a:endParaRPr lang="en-US" sz="2400" dirty="0">
              <a:latin typeface="Arial"/>
              <a:cs typeface="Arial"/>
            </a:endParaRPr>
          </a:p>
        </p:txBody>
      </p:sp>
      <p:sp>
        <p:nvSpPr>
          <p:cNvPr id="9" name="TextBox 8"/>
          <p:cNvSpPr txBox="1"/>
          <p:nvPr/>
        </p:nvSpPr>
        <p:spPr>
          <a:xfrm>
            <a:off x="24231600" y="20040600"/>
            <a:ext cx="19126200" cy="526297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Arial"/>
                <a:cs typeface="Arial"/>
              </a:rPr>
              <a:t>Vertical cross sections of SEA-POL data for two precipitation events. The left panel shows a strong convective cell which</a:t>
            </a:r>
          </a:p>
          <a:p>
            <a:r>
              <a:rPr lang="en-US" sz="2400" dirty="0">
                <a:latin typeface="Arial"/>
                <a:cs typeface="Arial"/>
              </a:rPr>
              <a:t>produced lightning. CAPE ranged from 1500-2000 J kg</a:t>
            </a:r>
            <a:r>
              <a:rPr lang="en-US" sz="2400" baseline="30000" dirty="0">
                <a:latin typeface="Arial"/>
                <a:cs typeface="Arial"/>
              </a:rPr>
              <a:t>-1 </a:t>
            </a:r>
            <a:r>
              <a:rPr lang="en-US" sz="2400" dirty="0">
                <a:latin typeface="Arial"/>
                <a:cs typeface="Arial"/>
              </a:rPr>
              <a:t>this day. New cell development is evident near 15-20 km range. Mature </a:t>
            </a:r>
          </a:p>
          <a:p>
            <a:r>
              <a:rPr lang="en-US" sz="2400" dirty="0">
                <a:latin typeface="Arial"/>
                <a:cs typeface="Arial"/>
              </a:rPr>
              <a:t>convection is located at 30-35 km range. Cells are highly shear</a:t>
            </a:r>
            <a:r>
              <a:rPr lang="en-US" sz="2400" dirty="0">
                <a:solidFill>
                  <a:srgbClr val="000000"/>
                </a:solidFill>
                <a:latin typeface="Arial"/>
                <a:cs typeface="Arial"/>
              </a:rPr>
              <a:t>ed</a:t>
            </a:r>
            <a:r>
              <a:rPr lang="en-US" sz="2400" dirty="0">
                <a:latin typeface="Arial"/>
                <a:cs typeface="Arial"/>
              </a:rPr>
              <a:t> with the transition from easterly to westerly flow near 2.5 km MSL.</a:t>
            </a:r>
          </a:p>
          <a:p>
            <a:r>
              <a:rPr lang="en-US" sz="2400" dirty="0">
                <a:latin typeface="Arial"/>
                <a:cs typeface="Arial"/>
              </a:rPr>
              <a:t>Large Z, Z</a:t>
            </a:r>
            <a:r>
              <a:rPr lang="en-US" sz="2400" baseline="-25000" dirty="0">
                <a:latin typeface="Arial"/>
                <a:cs typeface="Arial"/>
              </a:rPr>
              <a:t>DR</a:t>
            </a:r>
            <a:r>
              <a:rPr lang="en-US" sz="2400" dirty="0">
                <a:latin typeface="Arial"/>
                <a:cs typeface="Arial"/>
              </a:rPr>
              <a:t> and K</a:t>
            </a:r>
            <a:r>
              <a:rPr lang="en-US" sz="2400" baseline="-25000" dirty="0">
                <a:latin typeface="Arial"/>
                <a:cs typeface="Arial"/>
              </a:rPr>
              <a:t>DP</a:t>
            </a:r>
            <a:r>
              <a:rPr lang="en-US" sz="2400" dirty="0">
                <a:latin typeface="Arial"/>
                <a:cs typeface="Arial"/>
              </a:rPr>
              <a:t> are situated at 30 km range where rain rates exceed 60 mm h</a:t>
            </a:r>
            <a:r>
              <a:rPr lang="en-US" sz="2400" baseline="30000" dirty="0">
                <a:latin typeface="Arial"/>
                <a:cs typeface="Arial"/>
              </a:rPr>
              <a:t>-1</a:t>
            </a:r>
            <a:r>
              <a:rPr lang="en-US" sz="2400" dirty="0">
                <a:latin typeface="Arial"/>
                <a:cs typeface="Arial"/>
              </a:rPr>
              <a:t>. Microphysical processes can be inferred from </a:t>
            </a:r>
          </a:p>
          <a:p>
            <a:r>
              <a:rPr lang="en-US" sz="2400" dirty="0">
                <a:latin typeface="Arial"/>
                <a:cs typeface="Arial"/>
              </a:rPr>
              <a:t>the polarimetric variables.</a:t>
            </a:r>
            <a:r>
              <a:rPr lang="en-US" sz="2400" dirty="0">
                <a:solidFill>
                  <a:srgbClr val="FF0000"/>
                </a:solidFill>
                <a:latin typeface="Arial"/>
                <a:cs typeface="Arial"/>
              </a:rPr>
              <a:t> </a:t>
            </a:r>
            <a:r>
              <a:rPr lang="en-US" sz="2400" dirty="0">
                <a:solidFill>
                  <a:srgbClr val="000000"/>
                </a:solidFill>
                <a:latin typeface="Arial"/>
                <a:cs typeface="Arial"/>
              </a:rPr>
              <a:t>The</a:t>
            </a:r>
            <a:r>
              <a:rPr lang="en-US" sz="2400" dirty="0">
                <a:solidFill>
                  <a:srgbClr val="FF0000"/>
                </a:solidFill>
                <a:latin typeface="Arial"/>
                <a:cs typeface="Arial"/>
              </a:rPr>
              <a:t> </a:t>
            </a:r>
            <a:r>
              <a:rPr lang="en-US" sz="2400" dirty="0">
                <a:latin typeface="Arial"/>
                <a:cs typeface="Arial"/>
              </a:rPr>
              <a:t>center of the mature convective core contains </a:t>
            </a:r>
            <a:r>
              <a:rPr lang="en-US" sz="2400" dirty="0" err="1">
                <a:latin typeface="Arial"/>
                <a:cs typeface="Arial"/>
              </a:rPr>
              <a:t>graupel</a:t>
            </a:r>
            <a:r>
              <a:rPr lang="en-US" sz="2400" dirty="0">
                <a:latin typeface="Arial"/>
                <a:cs typeface="Arial"/>
              </a:rPr>
              <a:t> marked by relatively high Z and near zero </a:t>
            </a:r>
          </a:p>
          <a:p>
            <a:r>
              <a:rPr lang="en-US" sz="2400" dirty="0">
                <a:latin typeface="Arial"/>
                <a:cs typeface="Arial"/>
              </a:rPr>
              <a:t>values of Z</a:t>
            </a:r>
            <a:r>
              <a:rPr lang="en-US" sz="2400" baseline="-25000" dirty="0">
                <a:latin typeface="Arial"/>
                <a:cs typeface="Arial"/>
              </a:rPr>
              <a:t>DR</a:t>
            </a:r>
            <a:r>
              <a:rPr lang="en-US" sz="2400" dirty="0">
                <a:latin typeface="Arial"/>
                <a:cs typeface="Arial"/>
              </a:rPr>
              <a:t> and K</a:t>
            </a:r>
            <a:r>
              <a:rPr lang="en-US" sz="2400" baseline="-25000" dirty="0">
                <a:latin typeface="Arial"/>
                <a:cs typeface="Arial"/>
              </a:rPr>
              <a:t>DP</a:t>
            </a:r>
            <a:r>
              <a:rPr lang="en-US" sz="2400" dirty="0">
                <a:latin typeface="Arial"/>
                <a:cs typeface="Arial"/>
              </a:rPr>
              <a:t>. This core is enshrouded by aggregates and ice crystals marked by positive K</a:t>
            </a:r>
            <a:r>
              <a:rPr lang="en-US" sz="2400" baseline="-25000" dirty="0">
                <a:latin typeface="Arial"/>
                <a:cs typeface="Arial"/>
              </a:rPr>
              <a:t>DP</a:t>
            </a:r>
            <a:r>
              <a:rPr lang="en-US" sz="2400" dirty="0">
                <a:latin typeface="Arial"/>
                <a:cs typeface="Arial"/>
              </a:rPr>
              <a:t> and Z</a:t>
            </a:r>
            <a:r>
              <a:rPr lang="en-US" sz="2400" baseline="-25000" dirty="0">
                <a:latin typeface="Arial"/>
                <a:cs typeface="Arial"/>
              </a:rPr>
              <a:t>DR</a:t>
            </a:r>
            <a:r>
              <a:rPr lang="en-US" sz="2400" dirty="0">
                <a:latin typeface="Arial"/>
                <a:cs typeface="Arial"/>
              </a:rPr>
              <a:t>. The identification </a:t>
            </a:r>
          </a:p>
          <a:p>
            <a:r>
              <a:rPr lang="en-US" sz="2400" dirty="0">
                <a:latin typeface="Arial"/>
                <a:cs typeface="Arial"/>
              </a:rPr>
              <a:t>of </a:t>
            </a:r>
            <a:r>
              <a:rPr lang="en-US" sz="2400" dirty="0" err="1">
                <a:latin typeface="Arial"/>
                <a:cs typeface="Arial"/>
              </a:rPr>
              <a:t>graupel</a:t>
            </a:r>
            <a:r>
              <a:rPr lang="en-US" sz="2400" dirty="0">
                <a:latin typeface="Arial"/>
                <a:cs typeface="Arial"/>
              </a:rPr>
              <a:t> aloft is consistent with lightning production. </a:t>
            </a:r>
          </a:p>
          <a:p>
            <a:endParaRPr lang="en-US" sz="2400" dirty="0">
              <a:latin typeface="Arial"/>
              <a:cs typeface="Arial"/>
            </a:endParaRPr>
          </a:p>
          <a:p>
            <a:r>
              <a:rPr lang="en-US" sz="2400" dirty="0">
                <a:latin typeface="Arial"/>
                <a:cs typeface="Arial"/>
              </a:rPr>
              <a:t>The panels on the right show a young convective cell at 5 km range, with mature convection between 20-30 km. A large area of </a:t>
            </a:r>
            <a:r>
              <a:rPr lang="en-US" sz="2400" dirty="0" err="1">
                <a:latin typeface="Arial"/>
                <a:cs typeface="Arial"/>
              </a:rPr>
              <a:t>stratiform</a:t>
            </a:r>
            <a:r>
              <a:rPr lang="en-US" sz="2400" dirty="0">
                <a:latin typeface="Arial"/>
                <a:cs typeface="Arial"/>
              </a:rPr>
              <a:t> </a:t>
            </a:r>
          </a:p>
          <a:p>
            <a:r>
              <a:rPr lang="en-US" sz="2400" dirty="0">
                <a:latin typeface="Arial"/>
                <a:cs typeface="Arial"/>
              </a:rPr>
              <a:t>rain is also present. The </a:t>
            </a:r>
            <a:r>
              <a:rPr lang="en-US" sz="2400" dirty="0" err="1">
                <a:latin typeface="Arial"/>
                <a:cs typeface="Arial"/>
              </a:rPr>
              <a:t>stratiform</a:t>
            </a:r>
            <a:r>
              <a:rPr lang="en-US" sz="2400" dirty="0">
                <a:latin typeface="Arial"/>
                <a:cs typeface="Arial"/>
              </a:rPr>
              <a:t> echo formed as earlier convection dissipated. Regions were ice particles continue to be generated </a:t>
            </a:r>
          </a:p>
          <a:p>
            <a:r>
              <a:rPr lang="en-US" sz="2400" dirty="0">
                <a:latin typeface="Arial"/>
                <a:cs typeface="Arial"/>
              </a:rPr>
              <a:t>aloft by residual updrafts are seen near 60 and 80 km range, marked by areas of positive K</a:t>
            </a:r>
            <a:r>
              <a:rPr lang="en-US" sz="2400" baseline="-25000" dirty="0">
                <a:latin typeface="Arial"/>
                <a:cs typeface="Arial"/>
              </a:rPr>
              <a:t>DP</a:t>
            </a:r>
            <a:r>
              <a:rPr lang="en-US" sz="2400" dirty="0">
                <a:latin typeface="Arial"/>
                <a:cs typeface="Arial"/>
              </a:rPr>
              <a:t> and Z</a:t>
            </a:r>
            <a:r>
              <a:rPr lang="en-US" sz="2400" baseline="-25000" dirty="0">
                <a:latin typeface="Arial"/>
                <a:cs typeface="Arial"/>
              </a:rPr>
              <a:t>DR</a:t>
            </a:r>
            <a:r>
              <a:rPr lang="en-US" sz="2400" dirty="0">
                <a:latin typeface="Arial"/>
                <a:cs typeface="Arial"/>
              </a:rPr>
              <a:t>, presumably associated with </a:t>
            </a:r>
          </a:p>
          <a:p>
            <a:r>
              <a:rPr lang="en-US" sz="2400" dirty="0">
                <a:latin typeface="Arial"/>
                <a:cs typeface="Arial"/>
              </a:rPr>
              <a:t>oriented ice particles such as plates and dendrite</a:t>
            </a:r>
            <a:r>
              <a:rPr lang="en-US" sz="2400" dirty="0">
                <a:solidFill>
                  <a:srgbClr val="000000"/>
                </a:solidFill>
                <a:latin typeface="Arial"/>
                <a:cs typeface="Arial"/>
              </a:rPr>
              <a:t>s</a:t>
            </a:r>
            <a:r>
              <a:rPr lang="en-US" sz="2400" dirty="0">
                <a:latin typeface="Arial"/>
                <a:cs typeface="Arial"/>
              </a:rPr>
              <a:t> undergoing depositional growth. </a:t>
            </a:r>
            <a:r>
              <a:rPr lang="en-US" sz="2400" b="1" dirty="0">
                <a:latin typeface="Arial"/>
                <a:cs typeface="Arial"/>
              </a:rPr>
              <a:t>So this stratiform precipitation forms by </a:t>
            </a:r>
          </a:p>
          <a:p>
            <a:r>
              <a:rPr lang="en-US" sz="2400" b="1" dirty="0">
                <a:latin typeface="Arial"/>
                <a:cs typeface="Arial"/>
              </a:rPr>
              <a:t>dissipating convection opposed to the detrainment and advection of ice particles from the active convection.</a:t>
            </a:r>
            <a:r>
              <a:rPr lang="en-US" sz="2400" dirty="0">
                <a:latin typeface="Arial"/>
                <a:cs typeface="Arial"/>
              </a:rPr>
              <a:t> </a:t>
            </a:r>
            <a:r>
              <a:rPr lang="en-US" sz="2400" b="1" i="1" dirty="0">
                <a:latin typeface="Arial"/>
                <a:cs typeface="Arial"/>
              </a:rPr>
              <a:t>SEA-POL is a new, </a:t>
            </a:r>
            <a:r>
              <a:rPr lang="en-US" sz="2400" b="1" i="1">
                <a:latin typeface="Arial"/>
                <a:cs typeface="Arial"/>
              </a:rPr>
              <a:t>valuable instrument </a:t>
            </a:r>
            <a:r>
              <a:rPr lang="en-US" sz="2400" b="1" i="1" dirty="0">
                <a:latin typeface="Arial"/>
                <a:cs typeface="Arial"/>
              </a:rPr>
              <a:t>for studying oceanic precipitation systems. </a:t>
            </a:r>
          </a:p>
        </p:txBody>
      </p:sp>
      <p:sp>
        <p:nvSpPr>
          <p:cNvPr id="11" name="TextBox 10"/>
          <p:cNvSpPr txBox="1"/>
          <p:nvPr/>
        </p:nvSpPr>
        <p:spPr>
          <a:xfrm>
            <a:off x="838201" y="26365200"/>
            <a:ext cx="10744199" cy="34163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Arial"/>
                <a:cs typeface="Arial"/>
              </a:rPr>
              <a:t>SEA-POL allowed mapping of oceanic rainfall using polarimetric observations. Polarimetric rain mapping avoids the need for convective/</a:t>
            </a:r>
            <a:r>
              <a:rPr lang="en-US" sz="2400" dirty="0" err="1">
                <a:latin typeface="Arial"/>
                <a:cs typeface="Arial"/>
              </a:rPr>
              <a:t>stratiform</a:t>
            </a:r>
            <a:r>
              <a:rPr lang="en-US" sz="2400" dirty="0">
                <a:latin typeface="Arial"/>
                <a:cs typeface="Arial"/>
              </a:rPr>
              <a:t> partitioning which is required when traditional Z-R estimators are applied. For SPURS-2, 45% of the raining grid points required a Z-R estimator. However, these same points contributed just 15% of the total rain volume. On the other hand, heavy rain mapped by the R-Z</a:t>
            </a:r>
            <a:r>
              <a:rPr lang="en-US" sz="2400" baseline="-25000" dirty="0">
                <a:latin typeface="Arial"/>
                <a:cs typeface="Arial"/>
              </a:rPr>
              <a:t>DR</a:t>
            </a:r>
            <a:r>
              <a:rPr lang="en-US" sz="2400" dirty="0">
                <a:latin typeface="Arial"/>
                <a:cs typeface="Arial"/>
              </a:rPr>
              <a:t>-K</a:t>
            </a:r>
            <a:r>
              <a:rPr lang="en-US" sz="2400" baseline="-25000" dirty="0">
                <a:latin typeface="Arial"/>
                <a:cs typeface="Arial"/>
              </a:rPr>
              <a:t>DP</a:t>
            </a:r>
            <a:r>
              <a:rPr lang="en-US" sz="2400" dirty="0">
                <a:latin typeface="Arial"/>
                <a:cs typeface="Arial"/>
              </a:rPr>
              <a:t> estimator was present at only 4% of the grid points but these few points represented nearly 50% of the rain volume.</a:t>
            </a:r>
            <a:r>
              <a:rPr lang="en-US" sz="2400" b="1" i="1" dirty="0">
                <a:latin typeface="Arial"/>
                <a:cs typeface="Arial"/>
              </a:rPr>
              <a:t> Polarimetric based rain estimates applied to 55% of the raining grid points and ~80% of the rain volume.</a:t>
            </a:r>
          </a:p>
        </p:txBody>
      </p:sp>
      <p:pic>
        <p:nvPicPr>
          <p:cNvPr id="38" name="Picture 37" descr="SPURS_timeseries_iMERG_compare_withmask_onepanel_break.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92533" y="19354800"/>
            <a:ext cx="7822036" cy="3733800"/>
          </a:xfrm>
          <a:prstGeom prst="rect">
            <a:avLst/>
          </a:prstGeom>
        </p:spPr>
      </p:pic>
      <p:pic>
        <p:nvPicPr>
          <p:cNvPr id="39" name="Picture 38">
            <a:extLst>
              <a:ext uri="{FF2B5EF4-FFF2-40B4-BE49-F238E27FC236}">
                <a16:creationId xmlns:a16="http://schemas.microsoft.com/office/drawing/2014/main" id="{9292091A-885D-B741-BE7E-B1A912FE2940}"/>
              </a:ext>
            </a:extLst>
          </p:cNvPr>
          <p:cNvPicPr>
            <a:picLocks noChangeAspect="1"/>
          </p:cNvPicPr>
          <p:nvPr/>
        </p:nvPicPr>
        <p:blipFill rotWithShape="1">
          <a:blip r:embed="rId15"/>
          <a:srcRect t="4784"/>
          <a:stretch/>
        </p:blipFill>
        <p:spPr>
          <a:xfrm>
            <a:off x="18743169" y="19354800"/>
            <a:ext cx="4903500" cy="3733800"/>
          </a:xfrm>
          <a:prstGeom prst="rect">
            <a:avLst/>
          </a:prstGeom>
        </p:spPr>
      </p:pic>
      <p:sp>
        <p:nvSpPr>
          <p:cNvPr id="12" name="TextBox 11"/>
          <p:cNvSpPr txBox="1"/>
          <p:nvPr/>
        </p:nvSpPr>
        <p:spPr>
          <a:xfrm>
            <a:off x="12192000" y="23774400"/>
            <a:ext cx="11201400" cy="526297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Arial"/>
                <a:cs typeface="Arial"/>
              </a:rPr>
              <a:t>SEA-POL provides an excellent opportunity to compare to IMERG,</a:t>
            </a:r>
          </a:p>
          <a:p>
            <a:r>
              <a:rPr lang="en-US" sz="2400" dirty="0">
                <a:latin typeface="Arial"/>
                <a:cs typeface="Arial"/>
              </a:rPr>
              <a:t>a multi-satellite technique to map rainfall. The above figures</a:t>
            </a:r>
          </a:p>
          <a:p>
            <a:r>
              <a:rPr lang="en-US" sz="2400" dirty="0">
                <a:latin typeface="Arial"/>
                <a:cs typeface="Arial"/>
              </a:rPr>
              <a:t>compare IMERG mean rain rates (sub-sampled over the SEA-POL</a:t>
            </a:r>
          </a:p>
          <a:p>
            <a:r>
              <a:rPr lang="en-US" sz="2400" dirty="0">
                <a:latin typeface="Arial"/>
                <a:cs typeface="Arial"/>
              </a:rPr>
              <a:t>coverage area) to rain rates from SEA-POL at 5 and 30 min temporal</a:t>
            </a:r>
          </a:p>
          <a:p>
            <a:r>
              <a:rPr lang="en-US" sz="2400" dirty="0">
                <a:latin typeface="Arial"/>
                <a:cs typeface="Arial"/>
              </a:rPr>
              <a:t>resolutions (the latter being the time scale of the IMERG product). The comparison is done for the period from 22 October to 12 November, which represented the research component of the SPURS-2 cruise (less 10 days for ferry time). IMERG areal mean rain rates are generally lower than those from SEA-POL. Likewise the PDF of rain rates shows that peak IMERG rain rates are roughly 60 mm h</a:t>
            </a:r>
            <a:r>
              <a:rPr lang="en-US" sz="2400" baseline="30000" dirty="0">
                <a:latin typeface="Arial"/>
                <a:cs typeface="Arial"/>
              </a:rPr>
              <a:t>-1</a:t>
            </a:r>
            <a:r>
              <a:rPr lang="en-US" sz="2400" dirty="0">
                <a:latin typeface="Arial"/>
                <a:cs typeface="Arial"/>
              </a:rPr>
              <a:t> whereas SEA-POL peak rain rates exceed 100 mm h</a:t>
            </a:r>
            <a:r>
              <a:rPr lang="en-US" sz="2400" baseline="30000" dirty="0">
                <a:latin typeface="Arial"/>
                <a:cs typeface="Arial"/>
              </a:rPr>
              <a:t>-1</a:t>
            </a:r>
            <a:r>
              <a:rPr lang="en-US" sz="2400" dirty="0">
                <a:latin typeface="Arial"/>
                <a:cs typeface="Arial"/>
              </a:rPr>
              <a:t>. </a:t>
            </a:r>
            <a:r>
              <a:rPr lang="en-US" sz="2400" b="1" dirty="0">
                <a:latin typeface="Arial"/>
                <a:cs typeface="Arial"/>
              </a:rPr>
              <a:t>IMERG is unable to identify intense raining convective cores that </a:t>
            </a:r>
          </a:p>
          <a:p>
            <a:r>
              <a:rPr lang="en-US" sz="2400" b="1" dirty="0">
                <a:latin typeface="Arial"/>
                <a:cs typeface="Arial"/>
              </a:rPr>
              <a:t>SEA-POL maps at higher resolution. </a:t>
            </a:r>
            <a:r>
              <a:rPr lang="en-US" sz="2400" b="1" dirty="0">
                <a:solidFill>
                  <a:srgbClr val="000000"/>
                </a:solidFill>
                <a:latin typeface="Arial"/>
                <a:cs typeface="Arial"/>
              </a:rPr>
              <a:t>However,</a:t>
            </a:r>
            <a:r>
              <a:rPr lang="en-US" sz="2400" b="1" dirty="0">
                <a:solidFill>
                  <a:srgbClr val="FF0000"/>
                </a:solidFill>
                <a:latin typeface="Arial"/>
                <a:cs typeface="Arial"/>
              </a:rPr>
              <a:t> </a:t>
            </a:r>
            <a:r>
              <a:rPr lang="en-US" sz="2400" b="1" dirty="0">
                <a:latin typeface="Arial"/>
                <a:cs typeface="Arial"/>
              </a:rPr>
              <a:t>IMERG generally shows larger areal coverage of rain</a:t>
            </a:r>
            <a:r>
              <a:rPr lang="en-US" sz="2400" b="1" dirty="0">
                <a:solidFill>
                  <a:srgbClr val="000000"/>
                </a:solidFill>
                <a:latin typeface="Arial"/>
                <a:cs typeface="Arial"/>
              </a:rPr>
              <a:t>, particularly light rain, </a:t>
            </a:r>
            <a:r>
              <a:rPr lang="en-US" sz="2400" b="1" dirty="0">
                <a:latin typeface="Arial"/>
                <a:cs typeface="Arial"/>
              </a:rPr>
              <a:t>compared to SEA-POL. </a:t>
            </a:r>
          </a:p>
          <a:p>
            <a:endParaRPr lang="en-US" sz="2400" dirty="0">
              <a:latin typeface="Arial"/>
              <a:cs typeface="Arial"/>
            </a:endParaRPr>
          </a:p>
        </p:txBody>
      </p:sp>
      <p:sp>
        <p:nvSpPr>
          <p:cNvPr id="8" name="Rectangle 7"/>
          <p:cNvSpPr/>
          <p:nvPr/>
        </p:nvSpPr>
        <p:spPr>
          <a:xfrm>
            <a:off x="36042600" y="7772400"/>
            <a:ext cx="693420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latin typeface="Arial"/>
                <a:cs typeface="Arial"/>
              </a:rPr>
              <a:t>SEA-</a:t>
            </a:r>
            <a:r>
              <a:rPr lang="en-US">
                <a:latin typeface="Arial"/>
                <a:cs typeface="Arial"/>
              </a:rPr>
              <a:t>POL can </a:t>
            </a:r>
            <a:r>
              <a:rPr lang="en-US" dirty="0">
                <a:latin typeface="Arial"/>
                <a:cs typeface="Arial"/>
              </a:rPr>
              <a:t>also be </a:t>
            </a:r>
            <a:r>
              <a:rPr lang="en-US">
                <a:latin typeface="Arial"/>
                <a:cs typeface="Arial"/>
              </a:rPr>
              <a:t>easily deployed </a:t>
            </a:r>
            <a:r>
              <a:rPr lang="en-US" dirty="0">
                <a:latin typeface="Arial"/>
                <a:cs typeface="Arial"/>
              </a:rPr>
              <a:t>on land.</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ster Template" id="{DFA4F7D0-20E8-2A42-AF89-B9EA7FBF86B3}" vid="{65CA84AC-9EF2-994D-97D0-E9E751FD99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Design</Template>
  <TotalTime>3656</TotalTime>
  <Words>1434</Words>
  <Application>Microsoft Macintosh PowerPoint</Application>
  <PresentationFormat>Custom</PresentationFormat>
  <Paragraphs>55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Symbol</vt:lpstr>
      <vt:lpstr>Times New Roman</vt:lpstr>
      <vt:lpstr>Default 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Barnum,Julie</dc:creator>
  <cp:lastModifiedBy>Dolan,Brenda</cp:lastModifiedBy>
  <cp:revision>170</cp:revision>
  <cp:lastPrinted>2019-05-28T22:55:18Z</cp:lastPrinted>
  <dcterms:created xsi:type="dcterms:W3CDTF">2018-03-15T20:11:51Z</dcterms:created>
  <dcterms:modified xsi:type="dcterms:W3CDTF">2020-10-30T17:01:57Z</dcterms:modified>
</cp:coreProperties>
</file>